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923" r:id="rId1"/>
    <p:sldMasterId id="2147487437" r:id="rId2"/>
    <p:sldMasterId id="2147489837" r:id="rId3"/>
    <p:sldMasterId id="2147489858" r:id="rId4"/>
    <p:sldMasterId id="2147489882" r:id="rId5"/>
    <p:sldMasterId id="2147489894" r:id="rId6"/>
  </p:sldMasterIdLst>
  <p:notesMasterIdLst>
    <p:notesMasterId r:id="rId88"/>
  </p:notesMasterIdLst>
  <p:handoutMasterIdLst>
    <p:handoutMasterId r:id="rId89"/>
  </p:handoutMasterIdLst>
  <p:sldIdLst>
    <p:sldId id="5201" r:id="rId7"/>
    <p:sldId id="923" r:id="rId8"/>
    <p:sldId id="1137" r:id="rId9"/>
    <p:sldId id="258" r:id="rId10"/>
    <p:sldId id="5194" r:id="rId11"/>
    <p:sldId id="1140" r:id="rId12"/>
    <p:sldId id="5185" r:id="rId13"/>
    <p:sldId id="1170" r:id="rId14"/>
    <p:sldId id="5195" r:id="rId15"/>
    <p:sldId id="1215" r:id="rId16"/>
    <p:sldId id="1084" r:id="rId17"/>
    <p:sldId id="1181" r:id="rId18"/>
    <p:sldId id="3065" r:id="rId19"/>
    <p:sldId id="1183" r:id="rId20"/>
    <p:sldId id="3066" r:id="rId21"/>
    <p:sldId id="5184" r:id="rId22"/>
    <p:sldId id="1202" r:id="rId23"/>
    <p:sldId id="3067" r:id="rId24"/>
    <p:sldId id="5192" r:id="rId25"/>
    <p:sldId id="5189" r:id="rId26"/>
    <p:sldId id="1201" r:id="rId27"/>
    <p:sldId id="1186" r:id="rId28"/>
    <p:sldId id="5183" r:id="rId29"/>
    <p:sldId id="1204" r:id="rId30"/>
    <p:sldId id="3068" r:id="rId31"/>
    <p:sldId id="5163" r:id="rId32"/>
    <p:sldId id="5141" r:id="rId33"/>
    <p:sldId id="1205" r:id="rId34"/>
    <p:sldId id="1188" r:id="rId35"/>
    <p:sldId id="1207" r:id="rId36"/>
    <p:sldId id="1192" r:id="rId37"/>
    <p:sldId id="5171" r:id="rId38"/>
    <p:sldId id="5186" r:id="rId39"/>
    <p:sldId id="1165" r:id="rId40"/>
    <p:sldId id="1166" r:id="rId41"/>
    <p:sldId id="5173" r:id="rId42"/>
    <p:sldId id="5153" r:id="rId43"/>
    <p:sldId id="1209" r:id="rId44"/>
    <p:sldId id="1198" r:id="rId45"/>
    <p:sldId id="1168" r:id="rId46"/>
    <p:sldId id="1190" r:id="rId47"/>
    <p:sldId id="1211" r:id="rId48"/>
    <p:sldId id="5146" r:id="rId49"/>
    <p:sldId id="5143" r:id="rId50"/>
    <p:sldId id="1123" r:id="rId51"/>
    <p:sldId id="1089" r:id="rId52"/>
    <p:sldId id="5198" r:id="rId53"/>
    <p:sldId id="259" r:id="rId54"/>
    <p:sldId id="1152" r:id="rId55"/>
    <p:sldId id="1153" r:id="rId56"/>
    <p:sldId id="5177" r:id="rId57"/>
    <p:sldId id="5196" r:id="rId58"/>
    <p:sldId id="5181" r:id="rId59"/>
    <p:sldId id="5174" r:id="rId60"/>
    <p:sldId id="5182" r:id="rId61"/>
    <p:sldId id="5151" r:id="rId62"/>
    <p:sldId id="1143" r:id="rId63"/>
    <p:sldId id="260" r:id="rId64"/>
    <p:sldId id="1174" r:id="rId65"/>
    <p:sldId id="1173" r:id="rId66"/>
    <p:sldId id="5199" r:id="rId67"/>
    <p:sldId id="1146" r:id="rId68"/>
    <p:sldId id="5202" r:id="rId69"/>
    <p:sldId id="5193" r:id="rId70"/>
    <p:sldId id="1148" r:id="rId71"/>
    <p:sldId id="1149" r:id="rId72"/>
    <p:sldId id="1139" r:id="rId73"/>
    <p:sldId id="353" r:id="rId74"/>
    <p:sldId id="1154" r:id="rId75"/>
    <p:sldId id="1155" r:id="rId76"/>
    <p:sldId id="1216" r:id="rId77"/>
    <p:sldId id="5152" r:id="rId78"/>
    <p:sldId id="5200" r:id="rId79"/>
    <p:sldId id="5197" r:id="rId80"/>
    <p:sldId id="4979" r:id="rId81"/>
    <p:sldId id="4980" r:id="rId82"/>
    <p:sldId id="4998" r:id="rId83"/>
    <p:sldId id="4999" r:id="rId84"/>
    <p:sldId id="5001" r:id="rId85"/>
    <p:sldId id="5180" r:id="rId86"/>
    <p:sldId id="5203" r:id="rId87"/>
  </p:sldIdLst>
  <p:sldSz cx="9144000" cy="6858000" type="screen4x3"/>
  <p:notesSz cx="6858000" cy="92964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16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17" autoAdjust="0"/>
    <p:restoredTop sz="95226" autoAdjust="0"/>
  </p:normalViewPr>
  <p:slideViewPr>
    <p:cSldViewPr snapToGrid="0" snapToObjects="1">
      <p:cViewPr varScale="1">
        <p:scale>
          <a:sx n="86" d="100"/>
          <a:sy n="86" d="100"/>
        </p:scale>
        <p:origin x="1786" y="58"/>
      </p:cViewPr>
      <p:guideLst>
        <p:guide orient="horz" pos="2160"/>
        <p:guide pos="2880"/>
      </p:guideLst>
    </p:cSldViewPr>
  </p:slideViewPr>
  <p:outlineViewPr>
    <p:cViewPr>
      <p:scale>
        <a:sx n="33" d="100"/>
        <a:sy n="33" d="100"/>
      </p:scale>
      <p:origin x="0" y="-15808"/>
    </p:cViewPr>
  </p:outlineViewPr>
  <p:notesTextViewPr>
    <p:cViewPr>
      <p:scale>
        <a:sx n="100" d="100"/>
        <a:sy n="100" d="100"/>
      </p:scale>
      <p:origin x="0" y="0"/>
    </p:cViewPr>
  </p:notesTextViewPr>
  <p:sorterViewPr>
    <p:cViewPr>
      <p:scale>
        <a:sx n="150" d="100"/>
        <a:sy n="150" d="100"/>
      </p:scale>
      <p:origin x="0" y="-941"/>
    </p:cViewPr>
  </p:sorterViewPr>
  <p:notesViewPr>
    <p:cSldViewPr snapToGrid="0" snapToObjects="1">
      <p:cViewPr varScale="1">
        <p:scale>
          <a:sx n="64" d="100"/>
          <a:sy n="64" d="100"/>
        </p:scale>
        <p:origin x="3192" y="72"/>
      </p:cViewPr>
      <p:guideLst>
        <p:guide orient="horz" pos="2927"/>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handoutMaster" Target="handoutMasters/handoutMaster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00D79-3F55-487B-BB4C-DDB4CA44FCC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9E15E204-AC20-4A2F-A643-0972689B437E}">
      <dgm:prSet phldrT="[Text]"/>
      <dgm:spPr/>
      <dgm:t>
        <a:bodyPr/>
        <a:lstStyle/>
        <a:p>
          <a:r>
            <a:rPr lang="en-US" dirty="0"/>
            <a:t>Connect to Data</a:t>
          </a:r>
        </a:p>
      </dgm:t>
    </dgm:pt>
    <dgm:pt modelId="{8FF43C3E-D21E-4D66-8B3F-C442A623EE49}" type="parTrans" cxnId="{FBA93633-8E1C-46B3-A53C-7D98F8E5AAD9}">
      <dgm:prSet/>
      <dgm:spPr/>
      <dgm:t>
        <a:bodyPr/>
        <a:lstStyle/>
        <a:p>
          <a:endParaRPr lang="en-US"/>
        </a:p>
      </dgm:t>
    </dgm:pt>
    <dgm:pt modelId="{76A52464-8923-42EF-9C24-6429377D04D4}" type="sibTrans" cxnId="{FBA93633-8E1C-46B3-A53C-7D98F8E5AAD9}">
      <dgm:prSet/>
      <dgm:spPr/>
      <dgm:t>
        <a:bodyPr/>
        <a:lstStyle/>
        <a:p>
          <a:endParaRPr lang="en-US"/>
        </a:p>
      </dgm:t>
    </dgm:pt>
    <dgm:pt modelId="{532E850A-0C04-47B4-B4C2-808510574FA1}">
      <dgm:prSet phldrT="[Text]"/>
      <dgm:spPr/>
      <dgm:t>
        <a:bodyPr/>
        <a:lstStyle/>
        <a:p>
          <a:r>
            <a:rPr lang="en-US" dirty="0"/>
            <a:t>Find Governed Data</a:t>
          </a:r>
        </a:p>
      </dgm:t>
    </dgm:pt>
    <dgm:pt modelId="{97A5D667-3234-429F-8CB6-6644AA4DBB24}" type="parTrans" cxnId="{BE0433DA-C9AB-4169-A4D1-EFE3F2E8B6A0}">
      <dgm:prSet/>
      <dgm:spPr/>
      <dgm:t>
        <a:bodyPr/>
        <a:lstStyle/>
        <a:p>
          <a:endParaRPr lang="en-US"/>
        </a:p>
      </dgm:t>
    </dgm:pt>
    <dgm:pt modelId="{AFDBAC5A-A6BC-473D-A6B3-6C76E05F290A}" type="sibTrans" cxnId="{BE0433DA-C9AB-4169-A4D1-EFE3F2E8B6A0}">
      <dgm:prSet/>
      <dgm:spPr/>
      <dgm:t>
        <a:bodyPr/>
        <a:lstStyle/>
        <a:p>
          <a:endParaRPr lang="en-US"/>
        </a:p>
      </dgm:t>
    </dgm:pt>
    <dgm:pt modelId="{A4161609-7127-4F91-9620-BE925986E33F}">
      <dgm:prSet phldrT="[Text]"/>
      <dgm:spPr/>
      <dgm:t>
        <a:bodyPr/>
        <a:lstStyle/>
        <a:p>
          <a:r>
            <a:rPr lang="en-US" dirty="0"/>
            <a:t>Save and Deploy</a:t>
          </a:r>
        </a:p>
      </dgm:t>
    </dgm:pt>
    <dgm:pt modelId="{0CE10682-652B-49CD-99DF-9148A2FEAA5E}" type="sibTrans" cxnId="{05A324AC-1350-4D8D-9DB6-F81208B9EAC5}">
      <dgm:prSet/>
      <dgm:spPr/>
      <dgm:t>
        <a:bodyPr/>
        <a:lstStyle/>
        <a:p>
          <a:endParaRPr lang="en-US"/>
        </a:p>
      </dgm:t>
    </dgm:pt>
    <dgm:pt modelId="{852A8CB2-323A-46E6-940A-65293F8FFA7E}" type="parTrans" cxnId="{05A324AC-1350-4D8D-9DB6-F81208B9EAC5}">
      <dgm:prSet/>
      <dgm:spPr/>
      <dgm:t>
        <a:bodyPr/>
        <a:lstStyle/>
        <a:p>
          <a:endParaRPr lang="en-US"/>
        </a:p>
      </dgm:t>
    </dgm:pt>
    <dgm:pt modelId="{30895731-5724-4437-B8D5-83D9F1D353DF}">
      <dgm:prSet phldrT="[Text]"/>
      <dgm:spPr/>
      <dgm:t>
        <a:bodyPr/>
        <a:lstStyle/>
        <a:p>
          <a:r>
            <a:rPr lang="en-US" dirty="0"/>
            <a:t>Build Model</a:t>
          </a:r>
        </a:p>
      </dgm:t>
    </dgm:pt>
    <dgm:pt modelId="{C3D87148-EB18-4864-8A65-4F0B88765012}" type="sibTrans" cxnId="{25B28ACD-79A0-4BEF-B641-A33A6680BE97}">
      <dgm:prSet/>
      <dgm:spPr/>
      <dgm:t>
        <a:bodyPr/>
        <a:lstStyle/>
        <a:p>
          <a:endParaRPr lang="en-US"/>
        </a:p>
      </dgm:t>
    </dgm:pt>
    <dgm:pt modelId="{BE32E66D-B896-417E-AA45-E5326B075D13}" type="parTrans" cxnId="{25B28ACD-79A0-4BEF-B641-A33A6680BE97}">
      <dgm:prSet/>
      <dgm:spPr/>
      <dgm:t>
        <a:bodyPr/>
        <a:lstStyle/>
        <a:p>
          <a:endParaRPr lang="en-US"/>
        </a:p>
      </dgm:t>
    </dgm:pt>
    <dgm:pt modelId="{23B32749-9E0F-4E63-90F7-F302EF8A9445}">
      <dgm:prSet phldrT="[Text]"/>
      <dgm:spPr/>
      <dgm:t>
        <a:bodyPr/>
        <a:lstStyle/>
        <a:p>
          <a:r>
            <a:rPr lang="en-US" dirty="0"/>
            <a:t>Prepare Data</a:t>
          </a:r>
        </a:p>
      </dgm:t>
    </dgm:pt>
    <dgm:pt modelId="{E3AA02E4-F736-4E3F-B038-A4DFAC48407E}" type="parTrans" cxnId="{934BBBCA-26A7-43F2-9710-AB691E21B95C}">
      <dgm:prSet/>
      <dgm:spPr/>
      <dgm:t>
        <a:bodyPr/>
        <a:lstStyle/>
        <a:p>
          <a:endParaRPr lang="en-US"/>
        </a:p>
      </dgm:t>
    </dgm:pt>
    <dgm:pt modelId="{A21DB26E-1216-418D-B31F-C4BACF3C3FE8}" type="sibTrans" cxnId="{934BBBCA-26A7-43F2-9710-AB691E21B95C}">
      <dgm:prSet/>
      <dgm:spPr/>
      <dgm:t>
        <a:bodyPr/>
        <a:lstStyle/>
        <a:p>
          <a:endParaRPr lang="en-US"/>
        </a:p>
      </dgm:t>
    </dgm:pt>
    <dgm:pt modelId="{C309BB41-EFDE-4D97-B990-CA39DFFE85E3}">
      <dgm:prSet phldrT="[Text]"/>
      <dgm:spPr/>
      <dgm:t>
        <a:bodyPr/>
        <a:lstStyle/>
        <a:p>
          <a:r>
            <a:rPr lang="en-US" dirty="0"/>
            <a:t>Monitor and Manage</a:t>
          </a:r>
        </a:p>
      </dgm:t>
    </dgm:pt>
    <dgm:pt modelId="{F775800E-469D-4636-BC8D-BEE8CA60D849}" type="parTrans" cxnId="{4EA0D679-6151-4BDA-AA5F-19D0CFD3B88E}">
      <dgm:prSet/>
      <dgm:spPr/>
      <dgm:t>
        <a:bodyPr/>
        <a:lstStyle/>
        <a:p>
          <a:endParaRPr lang="en-US"/>
        </a:p>
      </dgm:t>
    </dgm:pt>
    <dgm:pt modelId="{F7DE286A-3BB5-46C7-8589-E52AE318DD58}" type="sibTrans" cxnId="{4EA0D679-6151-4BDA-AA5F-19D0CFD3B88E}">
      <dgm:prSet/>
      <dgm:spPr/>
      <dgm:t>
        <a:bodyPr/>
        <a:lstStyle/>
        <a:p>
          <a:endParaRPr lang="en-US"/>
        </a:p>
      </dgm:t>
    </dgm:pt>
    <dgm:pt modelId="{9CC97385-D4C7-4F97-9752-E19AC4648511}" type="pres">
      <dgm:prSet presAssocID="{4D700D79-3F55-487B-BB4C-DDB4CA44FCC0}" presName="cycle" presStyleCnt="0">
        <dgm:presLayoutVars>
          <dgm:dir/>
          <dgm:resizeHandles val="exact"/>
        </dgm:presLayoutVars>
      </dgm:prSet>
      <dgm:spPr/>
    </dgm:pt>
    <dgm:pt modelId="{1FF334CE-C2DD-433A-9A38-0835684F222D}" type="pres">
      <dgm:prSet presAssocID="{9E15E204-AC20-4A2F-A643-0972689B437E}" presName="node" presStyleLbl="node1" presStyleIdx="0" presStyleCnt="6">
        <dgm:presLayoutVars>
          <dgm:bulletEnabled val="1"/>
        </dgm:presLayoutVars>
      </dgm:prSet>
      <dgm:spPr/>
    </dgm:pt>
    <dgm:pt modelId="{35679779-31F6-480C-A145-88A629C23E38}" type="pres">
      <dgm:prSet presAssocID="{9E15E204-AC20-4A2F-A643-0972689B437E}" presName="spNode" presStyleCnt="0"/>
      <dgm:spPr/>
    </dgm:pt>
    <dgm:pt modelId="{27BA2261-8B80-4E64-91D8-EA647AE39DC1}" type="pres">
      <dgm:prSet presAssocID="{76A52464-8923-42EF-9C24-6429377D04D4}" presName="sibTrans" presStyleLbl="sibTrans1D1" presStyleIdx="0" presStyleCnt="6"/>
      <dgm:spPr/>
    </dgm:pt>
    <dgm:pt modelId="{994C9C3F-E77F-4618-A2E3-61FA46B14519}" type="pres">
      <dgm:prSet presAssocID="{23B32749-9E0F-4E63-90F7-F302EF8A9445}" presName="node" presStyleLbl="node1" presStyleIdx="1" presStyleCnt="6">
        <dgm:presLayoutVars>
          <dgm:bulletEnabled val="1"/>
        </dgm:presLayoutVars>
      </dgm:prSet>
      <dgm:spPr/>
    </dgm:pt>
    <dgm:pt modelId="{91174690-5BBD-47F6-9803-F1AB3A55671F}" type="pres">
      <dgm:prSet presAssocID="{23B32749-9E0F-4E63-90F7-F302EF8A9445}" presName="spNode" presStyleCnt="0"/>
      <dgm:spPr/>
    </dgm:pt>
    <dgm:pt modelId="{8DCC89BC-0063-4734-9D90-7E711834CB35}" type="pres">
      <dgm:prSet presAssocID="{A21DB26E-1216-418D-B31F-C4BACF3C3FE8}" presName="sibTrans" presStyleLbl="sibTrans1D1" presStyleIdx="1" presStyleCnt="6"/>
      <dgm:spPr/>
    </dgm:pt>
    <dgm:pt modelId="{EF07EF77-B25B-47FA-9F5A-2324513EAB94}" type="pres">
      <dgm:prSet presAssocID="{30895731-5724-4437-B8D5-83D9F1D353DF}" presName="node" presStyleLbl="node1" presStyleIdx="2" presStyleCnt="6" custRadScaleRad="105879" custRadScaleInc="-45878">
        <dgm:presLayoutVars>
          <dgm:bulletEnabled val="1"/>
        </dgm:presLayoutVars>
      </dgm:prSet>
      <dgm:spPr/>
    </dgm:pt>
    <dgm:pt modelId="{E8E1D754-127A-42AA-8F4E-40EA39B4B1C7}" type="pres">
      <dgm:prSet presAssocID="{30895731-5724-4437-B8D5-83D9F1D353DF}" presName="spNode" presStyleCnt="0"/>
      <dgm:spPr/>
    </dgm:pt>
    <dgm:pt modelId="{9F53987C-3BD1-4F4B-AD62-285294D2F365}" type="pres">
      <dgm:prSet presAssocID="{C3D87148-EB18-4864-8A65-4F0B88765012}" presName="sibTrans" presStyleLbl="sibTrans1D1" presStyleIdx="2" presStyleCnt="6"/>
      <dgm:spPr/>
    </dgm:pt>
    <dgm:pt modelId="{9E1ADAC9-74C9-484F-B7DC-0B91DE0082EF}" type="pres">
      <dgm:prSet presAssocID="{A4161609-7127-4F91-9620-BE925986E33F}" presName="node" presStyleLbl="node1" presStyleIdx="3" presStyleCnt="6">
        <dgm:presLayoutVars>
          <dgm:bulletEnabled val="1"/>
        </dgm:presLayoutVars>
      </dgm:prSet>
      <dgm:spPr/>
    </dgm:pt>
    <dgm:pt modelId="{B5A14129-C430-4F48-A93F-4EC116623E6D}" type="pres">
      <dgm:prSet presAssocID="{A4161609-7127-4F91-9620-BE925986E33F}" presName="spNode" presStyleCnt="0"/>
      <dgm:spPr/>
    </dgm:pt>
    <dgm:pt modelId="{57D8E10F-399D-4318-A878-8E36DEA41C98}" type="pres">
      <dgm:prSet presAssocID="{0CE10682-652B-49CD-99DF-9148A2FEAA5E}" presName="sibTrans" presStyleLbl="sibTrans1D1" presStyleIdx="3" presStyleCnt="6"/>
      <dgm:spPr/>
    </dgm:pt>
    <dgm:pt modelId="{441D7816-7890-4CCC-A971-486BA5E39258}" type="pres">
      <dgm:prSet presAssocID="{C309BB41-EFDE-4D97-B990-CA39DFFE85E3}" presName="node" presStyleLbl="node1" presStyleIdx="4" presStyleCnt="6">
        <dgm:presLayoutVars>
          <dgm:bulletEnabled val="1"/>
        </dgm:presLayoutVars>
      </dgm:prSet>
      <dgm:spPr/>
    </dgm:pt>
    <dgm:pt modelId="{F50F5A24-5D19-4D9E-B3EE-19C1586BF519}" type="pres">
      <dgm:prSet presAssocID="{C309BB41-EFDE-4D97-B990-CA39DFFE85E3}" presName="spNode" presStyleCnt="0"/>
      <dgm:spPr/>
    </dgm:pt>
    <dgm:pt modelId="{7C18D9E2-DC94-41A2-B7A2-06DC00701881}" type="pres">
      <dgm:prSet presAssocID="{F7DE286A-3BB5-46C7-8589-E52AE318DD58}" presName="sibTrans" presStyleLbl="sibTrans1D1" presStyleIdx="4" presStyleCnt="6"/>
      <dgm:spPr/>
    </dgm:pt>
    <dgm:pt modelId="{A464A66C-4900-47FA-B49B-A29700713FE3}" type="pres">
      <dgm:prSet presAssocID="{532E850A-0C04-47B4-B4C2-808510574FA1}" presName="node" presStyleLbl="node1" presStyleIdx="5" presStyleCnt="6" custRadScaleRad="111961" custRadScaleInc="-54207">
        <dgm:presLayoutVars>
          <dgm:bulletEnabled val="1"/>
        </dgm:presLayoutVars>
      </dgm:prSet>
      <dgm:spPr/>
    </dgm:pt>
    <dgm:pt modelId="{83A9EAE1-140F-4558-B51A-CD844B25C732}" type="pres">
      <dgm:prSet presAssocID="{532E850A-0C04-47B4-B4C2-808510574FA1}" presName="spNode" presStyleCnt="0"/>
      <dgm:spPr/>
    </dgm:pt>
    <dgm:pt modelId="{EEF0F162-E8CA-44C9-8BD9-4291A0A5DA98}" type="pres">
      <dgm:prSet presAssocID="{AFDBAC5A-A6BC-473D-A6B3-6C76E05F290A}" presName="sibTrans" presStyleLbl="sibTrans1D1" presStyleIdx="5" presStyleCnt="6"/>
      <dgm:spPr/>
    </dgm:pt>
  </dgm:ptLst>
  <dgm:cxnLst>
    <dgm:cxn modelId="{A89C3A07-8E19-43AB-A186-BAD465EAED51}" type="presOf" srcId="{9E15E204-AC20-4A2F-A643-0972689B437E}" destId="{1FF334CE-C2DD-433A-9A38-0835684F222D}" srcOrd="0" destOrd="0" presId="urn:microsoft.com/office/officeart/2005/8/layout/cycle5"/>
    <dgm:cxn modelId="{573B5C23-A54C-46FA-814D-EB696952A7D4}" type="presOf" srcId="{30895731-5724-4437-B8D5-83D9F1D353DF}" destId="{EF07EF77-B25B-47FA-9F5A-2324513EAB94}" srcOrd="0" destOrd="0" presId="urn:microsoft.com/office/officeart/2005/8/layout/cycle5"/>
    <dgm:cxn modelId="{FBA93633-8E1C-46B3-A53C-7D98F8E5AAD9}" srcId="{4D700D79-3F55-487B-BB4C-DDB4CA44FCC0}" destId="{9E15E204-AC20-4A2F-A643-0972689B437E}" srcOrd="0" destOrd="0" parTransId="{8FF43C3E-D21E-4D66-8B3F-C442A623EE49}" sibTransId="{76A52464-8923-42EF-9C24-6429377D04D4}"/>
    <dgm:cxn modelId="{DC50C43D-FCBB-4D57-A2BF-5062956334FF}" type="presOf" srcId="{0CE10682-652B-49CD-99DF-9148A2FEAA5E}" destId="{57D8E10F-399D-4318-A878-8E36DEA41C98}" srcOrd="0" destOrd="0" presId="urn:microsoft.com/office/officeart/2005/8/layout/cycle5"/>
    <dgm:cxn modelId="{0121BC48-CC3E-4FA8-8DF1-8413D803EA04}" type="presOf" srcId="{23B32749-9E0F-4E63-90F7-F302EF8A9445}" destId="{994C9C3F-E77F-4618-A2E3-61FA46B14519}" srcOrd="0" destOrd="0" presId="urn:microsoft.com/office/officeart/2005/8/layout/cycle5"/>
    <dgm:cxn modelId="{83A8734E-5A9B-42CE-8B15-762586CBE770}" type="presOf" srcId="{76A52464-8923-42EF-9C24-6429377D04D4}" destId="{27BA2261-8B80-4E64-91D8-EA647AE39DC1}" srcOrd="0" destOrd="0" presId="urn:microsoft.com/office/officeart/2005/8/layout/cycle5"/>
    <dgm:cxn modelId="{CD852257-6D83-414B-B903-077379760F1A}" type="presOf" srcId="{4D700D79-3F55-487B-BB4C-DDB4CA44FCC0}" destId="{9CC97385-D4C7-4F97-9752-E19AC4648511}" srcOrd="0" destOrd="0" presId="urn:microsoft.com/office/officeart/2005/8/layout/cycle5"/>
    <dgm:cxn modelId="{4EA0D679-6151-4BDA-AA5F-19D0CFD3B88E}" srcId="{4D700D79-3F55-487B-BB4C-DDB4CA44FCC0}" destId="{C309BB41-EFDE-4D97-B990-CA39DFFE85E3}" srcOrd="4" destOrd="0" parTransId="{F775800E-469D-4636-BC8D-BEE8CA60D849}" sibTransId="{F7DE286A-3BB5-46C7-8589-E52AE318DD58}"/>
    <dgm:cxn modelId="{C654F57C-BD22-4B59-B998-52298DB5C6D9}" type="presOf" srcId="{C309BB41-EFDE-4D97-B990-CA39DFFE85E3}" destId="{441D7816-7890-4CCC-A971-486BA5E39258}" srcOrd="0" destOrd="0" presId="urn:microsoft.com/office/officeart/2005/8/layout/cycle5"/>
    <dgm:cxn modelId="{8D857B8E-0146-4176-8B6D-5CE80D6452DB}" type="presOf" srcId="{A21DB26E-1216-418D-B31F-C4BACF3C3FE8}" destId="{8DCC89BC-0063-4734-9D90-7E711834CB35}" srcOrd="0" destOrd="0" presId="urn:microsoft.com/office/officeart/2005/8/layout/cycle5"/>
    <dgm:cxn modelId="{B7ED978E-CF38-4EF4-A4B3-0775699BBDF3}" type="presOf" srcId="{532E850A-0C04-47B4-B4C2-808510574FA1}" destId="{A464A66C-4900-47FA-B49B-A29700713FE3}" srcOrd="0" destOrd="0" presId="urn:microsoft.com/office/officeart/2005/8/layout/cycle5"/>
    <dgm:cxn modelId="{50EAA59C-6E6A-4A3C-8944-6FF78EF2848D}" type="presOf" srcId="{A4161609-7127-4F91-9620-BE925986E33F}" destId="{9E1ADAC9-74C9-484F-B7DC-0B91DE0082EF}" srcOrd="0" destOrd="0" presId="urn:microsoft.com/office/officeart/2005/8/layout/cycle5"/>
    <dgm:cxn modelId="{05A324AC-1350-4D8D-9DB6-F81208B9EAC5}" srcId="{4D700D79-3F55-487B-BB4C-DDB4CA44FCC0}" destId="{A4161609-7127-4F91-9620-BE925986E33F}" srcOrd="3" destOrd="0" parTransId="{852A8CB2-323A-46E6-940A-65293F8FFA7E}" sibTransId="{0CE10682-652B-49CD-99DF-9148A2FEAA5E}"/>
    <dgm:cxn modelId="{934BBBCA-26A7-43F2-9710-AB691E21B95C}" srcId="{4D700D79-3F55-487B-BB4C-DDB4CA44FCC0}" destId="{23B32749-9E0F-4E63-90F7-F302EF8A9445}" srcOrd="1" destOrd="0" parTransId="{E3AA02E4-F736-4E3F-B038-A4DFAC48407E}" sibTransId="{A21DB26E-1216-418D-B31F-C4BACF3C3FE8}"/>
    <dgm:cxn modelId="{25B28ACD-79A0-4BEF-B641-A33A6680BE97}" srcId="{4D700D79-3F55-487B-BB4C-DDB4CA44FCC0}" destId="{30895731-5724-4437-B8D5-83D9F1D353DF}" srcOrd="2" destOrd="0" parTransId="{BE32E66D-B896-417E-AA45-E5326B075D13}" sibTransId="{C3D87148-EB18-4864-8A65-4F0B88765012}"/>
    <dgm:cxn modelId="{C29C05D7-9E8B-4B59-8011-B0C332503384}" type="presOf" srcId="{C3D87148-EB18-4864-8A65-4F0B88765012}" destId="{9F53987C-3BD1-4F4B-AD62-285294D2F365}" srcOrd="0" destOrd="0" presId="urn:microsoft.com/office/officeart/2005/8/layout/cycle5"/>
    <dgm:cxn modelId="{BE0433DA-C9AB-4169-A4D1-EFE3F2E8B6A0}" srcId="{4D700D79-3F55-487B-BB4C-DDB4CA44FCC0}" destId="{532E850A-0C04-47B4-B4C2-808510574FA1}" srcOrd="5" destOrd="0" parTransId="{97A5D667-3234-429F-8CB6-6644AA4DBB24}" sibTransId="{AFDBAC5A-A6BC-473D-A6B3-6C76E05F290A}"/>
    <dgm:cxn modelId="{F5D5D4EB-57B6-4333-88F4-99BF9CCB4E92}" type="presOf" srcId="{AFDBAC5A-A6BC-473D-A6B3-6C76E05F290A}" destId="{EEF0F162-E8CA-44C9-8BD9-4291A0A5DA98}" srcOrd="0" destOrd="0" presId="urn:microsoft.com/office/officeart/2005/8/layout/cycle5"/>
    <dgm:cxn modelId="{79856CF7-B527-414F-8952-3687F7D9F712}" type="presOf" srcId="{F7DE286A-3BB5-46C7-8589-E52AE318DD58}" destId="{7C18D9E2-DC94-41A2-B7A2-06DC00701881}" srcOrd="0" destOrd="0" presId="urn:microsoft.com/office/officeart/2005/8/layout/cycle5"/>
    <dgm:cxn modelId="{8BDC71B2-EB7D-4707-8A1A-5A6B87EE0860}" type="presParOf" srcId="{9CC97385-D4C7-4F97-9752-E19AC4648511}" destId="{1FF334CE-C2DD-433A-9A38-0835684F222D}" srcOrd="0" destOrd="0" presId="urn:microsoft.com/office/officeart/2005/8/layout/cycle5"/>
    <dgm:cxn modelId="{DCD4CEDE-1EDA-4C1E-BE10-3FC0E85C4257}" type="presParOf" srcId="{9CC97385-D4C7-4F97-9752-E19AC4648511}" destId="{35679779-31F6-480C-A145-88A629C23E38}" srcOrd="1" destOrd="0" presId="urn:microsoft.com/office/officeart/2005/8/layout/cycle5"/>
    <dgm:cxn modelId="{D850EC95-E326-4A12-9B2B-0A7A4729513B}" type="presParOf" srcId="{9CC97385-D4C7-4F97-9752-E19AC4648511}" destId="{27BA2261-8B80-4E64-91D8-EA647AE39DC1}" srcOrd="2" destOrd="0" presId="urn:microsoft.com/office/officeart/2005/8/layout/cycle5"/>
    <dgm:cxn modelId="{7A487605-E042-4BAF-86AB-C6DC489DFD34}" type="presParOf" srcId="{9CC97385-D4C7-4F97-9752-E19AC4648511}" destId="{994C9C3F-E77F-4618-A2E3-61FA46B14519}" srcOrd="3" destOrd="0" presId="urn:microsoft.com/office/officeart/2005/8/layout/cycle5"/>
    <dgm:cxn modelId="{21A5BF82-8C58-4A20-82FB-B1FBB27E9DAC}" type="presParOf" srcId="{9CC97385-D4C7-4F97-9752-E19AC4648511}" destId="{91174690-5BBD-47F6-9803-F1AB3A55671F}" srcOrd="4" destOrd="0" presId="urn:microsoft.com/office/officeart/2005/8/layout/cycle5"/>
    <dgm:cxn modelId="{E0864208-AA84-4343-BE00-C31FC06F4CBC}" type="presParOf" srcId="{9CC97385-D4C7-4F97-9752-E19AC4648511}" destId="{8DCC89BC-0063-4734-9D90-7E711834CB35}" srcOrd="5" destOrd="0" presId="urn:microsoft.com/office/officeart/2005/8/layout/cycle5"/>
    <dgm:cxn modelId="{575A3089-C4AF-4928-8D37-A143BAC87FBB}" type="presParOf" srcId="{9CC97385-D4C7-4F97-9752-E19AC4648511}" destId="{EF07EF77-B25B-47FA-9F5A-2324513EAB94}" srcOrd="6" destOrd="0" presId="urn:microsoft.com/office/officeart/2005/8/layout/cycle5"/>
    <dgm:cxn modelId="{7278D123-A79B-4BA8-A242-A43E73A05666}" type="presParOf" srcId="{9CC97385-D4C7-4F97-9752-E19AC4648511}" destId="{E8E1D754-127A-42AA-8F4E-40EA39B4B1C7}" srcOrd="7" destOrd="0" presId="urn:microsoft.com/office/officeart/2005/8/layout/cycle5"/>
    <dgm:cxn modelId="{88662DCA-3FF5-443D-926C-BFB3B69AF5D6}" type="presParOf" srcId="{9CC97385-D4C7-4F97-9752-E19AC4648511}" destId="{9F53987C-3BD1-4F4B-AD62-285294D2F365}" srcOrd="8" destOrd="0" presId="urn:microsoft.com/office/officeart/2005/8/layout/cycle5"/>
    <dgm:cxn modelId="{D6D4E5F1-895F-4EFE-A3C7-95908ED81C11}" type="presParOf" srcId="{9CC97385-D4C7-4F97-9752-E19AC4648511}" destId="{9E1ADAC9-74C9-484F-B7DC-0B91DE0082EF}" srcOrd="9" destOrd="0" presId="urn:microsoft.com/office/officeart/2005/8/layout/cycle5"/>
    <dgm:cxn modelId="{83FDBA09-5E34-46E6-AC65-96954F185023}" type="presParOf" srcId="{9CC97385-D4C7-4F97-9752-E19AC4648511}" destId="{B5A14129-C430-4F48-A93F-4EC116623E6D}" srcOrd="10" destOrd="0" presId="urn:microsoft.com/office/officeart/2005/8/layout/cycle5"/>
    <dgm:cxn modelId="{0E5300E2-3C35-4AB6-A679-6E50645D9836}" type="presParOf" srcId="{9CC97385-D4C7-4F97-9752-E19AC4648511}" destId="{57D8E10F-399D-4318-A878-8E36DEA41C98}" srcOrd="11" destOrd="0" presId="urn:microsoft.com/office/officeart/2005/8/layout/cycle5"/>
    <dgm:cxn modelId="{25A0EB98-EDB5-48E1-9741-6054F957B1F3}" type="presParOf" srcId="{9CC97385-D4C7-4F97-9752-E19AC4648511}" destId="{441D7816-7890-4CCC-A971-486BA5E39258}" srcOrd="12" destOrd="0" presId="urn:microsoft.com/office/officeart/2005/8/layout/cycle5"/>
    <dgm:cxn modelId="{0A0CEE8E-0D5D-49F7-8D46-5250F4E66516}" type="presParOf" srcId="{9CC97385-D4C7-4F97-9752-E19AC4648511}" destId="{F50F5A24-5D19-4D9E-B3EE-19C1586BF519}" srcOrd="13" destOrd="0" presId="urn:microsoft.com/office/officeart/2005/8/layout/cycle5"/>
    <dgm:cxn modelId="{2888F076-4E99-4C54-B8F1-234B2A388E23}" type="presParOf" srcId="{9CC97385-D4C7-4F97-9752-E19AC4648511}" destId="{7C18D9E2-DC94-41A2-B7A2-06DC00701881}" srcOrd="14" destOrd="0" presId="urn:microsoft.com/office/officeart/2005/8/layout/cycle5"/>
    <dgm:cxn modelId="{3174E10D-B506-44C7-A571-AB7B704265D5}" type="presParOf" srcId="{9CC97385-D4C7-4F97-9752-E19AC4648511}" destId="{A464A66C-4900-47FA-B49B-A29700713FE3}" srcOrd="15" destOrd="0" presId="urn:microsoft.com/office/officeart/2005/8/layout/cycle5"/>
    <dgm:cxn modelId="{1F747DBB-72B7-4629-B639-103C03AAB231}" type="presParOf" srcId="{9CC97385-D4C7-4F97-9752-E19AC4648511}" destId="{83A9EAE1-140F-4558-B51A-CD844B25C732}" srcOrd="16" destOrd="0" presId="urn:microsoft.com/office/officeart/2005/8/layout/cycle5"/>
    <dgm:cxn modelId="{DE6D8024-15FE-4ECF-9F88-8943F8A2D093}" type="presParOf" srcId="{9CC97385-D4C7-4F97-9752-E19AC4648511}" destId="{EEF0F162-E8CA-44C9-8BD9-4291A0A5DA98}"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700D79-3F55-487B-BB4C-DDB4CA44FCC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9E15E204-AC20-4A2F-A643-0972689B437E}">
      <dgm:prSet phldrT="[Text]"/>
      <dgm:spPr/>
      <dgm:t>
        <a:bodyPr/>
        <a:lstStyle/>
        <a:p>
          <a:r>
            <a:rPr lang="en-US" dirty="0"/>
            <a:t>Connect to Data</a:t>
          </a:r>
        </a:p>
      </dgm:t>
    </dgm:pt>
    <dgm:pt modelId="{8FF43C3E-D21E-4D66-8B3F-C442A623EE49}" type="parTrans" cxnId="{FBA93633-8E1C-46B3-A53C-7D98F8E5AAD9}">
      <dgm:prSet/>
      <dgm:spPr/>
      <dgm:t>
        <a:bodyPr/>
        <a:lstStyle/>
        <a:p>
          <a:endParaRPr lang="en-US"/>
        </a:p>
      </dgm:t>
    </dgm:pt>
    <dgm:pt modelId="{76A52464-8923-42EF-9C24-6429377D04D4}" type="sibTrans" cxnId="{FBA93633-8E1C-46B3-A53C-7D98F8E5AAD9}">
      <dgm:prSet/>
      <dgm:spPr/>
      <dgm:t>
        <a:bodyPr/>
        <a:lstStyle/>
        <a:p>
          <a:endParaRPr lang="en-US"/>
        </a:p>
      </dgm:t>
    </dgm:pt>
    <dgm:pt modelId="{532E850A-0C04-47B4-B4C2-808510574FA1}">
      <dgm:prSet phldrT="[Text]"/>
      <dgm:spPr/>
      <dgm:t>
        <a:bodyPr/>
        <a:lstStyle/>
        <a:p>
          <a:r>
            <a:rPr lang="en-US" dirty="0"/>
            <a:t>Find Governed Data</a:t>
          </a:r>
        </a:p>
      </dgm:t>
    </dgm:pt>
    <dgm:pt modelId="{97A5D667-3234-429F-8CB6-6644AA4DBB24}" type="parTrans" cxnId="{BE0433DA-C9AB-4169-A4D1-EFE3F2E8B6A0}">
      <dgm:prSet/>
      <dgm:spPr/>
      <dgm:t>
        <a:bodyPr/>
        <a:lstStyle/>
        <a:p>
          <a:endParaRPr lang="en-US"/>
        </a:p>
      </dgm:t>
    </dgm:pt>
    <dgm:pt modelId="{AFDBAC5A-A6BC-473D-A6B3-6C76E05F290A}" type="sibTrans" cxnId="{BE0433DA-C9AB-4169-A4D1-EFE3F2E8B6A0}">
      <dgm:prSet/>
      <dgm:spPr/>
      <dgm:t>
        <a:bodyPr/>
        <a:lstStyle/>
        <a:p>
          <a:endParaRPr lang="en-US"/>
        </a:p>
      </dgm:t>
    </dgm:pt>
    <dgm:pt modelId="{A4161609-7127-4F91-9620-BE925986E33F}">
      <dgm:prSet phldrT="[Text]"/>
      <dgm:spPr/>
      <dgm:t>
        <a:bodyPr/>
        <a:lstStyle/>
        <a:p>
          <a:r>
            <a:rPr lang="en-US" dirty="0"/>
            <a:t>Save and Deploy</a:t>
          </a:r>
        </a:p>
      </dgm:t>
    </dgm:pt>
    <dgm:pt modelId="{0CE10682-652B-49CD-99DF-9148A2FEAA5E}" type="sibTrans" cxnId="{05A324AC-1350-4D8D-9DB6-F81208B9EAC5}">
      <dgm:prSet/>
      <dgm:spPr/>
      <dgm:t>
        <a:bodyPr/>
        <a:lstStyle/>
        <a:p>
          <a:endParaRPr lang="en-US"/>
        </a:p>
      </dgm:t>
    </dgm:pt>
    <dgm:pt modelId="{852A8CB2-323A-46E6-940A-65293F8FFA7E}" type="parTrans" cxnId="{05A324AC-1350-4D8D-9DB6-F81208B9EAC5}">
      <dgm:prSet/>
      <dgm:spPr/>
      <dgm:t>
        <a:bodyPr/>
        <a:lstStyle/>
        <a:p>
          <a:endParaRPr lang="en-US"/>
        </a:p>
      </dgm:t>
    </dgm:pt>
    <dgm:pt modelId="{30895731-5724-4437-B8D5-83D9F1D353DF}">
      <dgm:prSet phldrT="[Text]"/>
      <dgm:spPr/>
      <dgm:t>
        <a:bodyPr/>
        <a:lstStyle/>
        <a:p>
          <a:r>
            <a:rPr lang="en-US" dirty="0"/>
            <a:t>Build Model</a:t>
          </a:r>
        </a:p>
      </dgm:t>
    </dgm:pt>
    <dgm:pt modelId="{C3D87148-EB18-4864-8A65-4F0B88765012}" type="sibTrans" cxnId="{25B28ACD-79A0-4BEF-B641-A33A6680BE97}">
      <dgm:prSet/>
      <dgm:spPr/>
      <dgm:t>
        <a:bodyPr/>
        <a:lstStyle/>
        <a:p>
          <a:endParaRPr lang="en-US"/>
        </a:p>
      </dgm:t>
    </dgm:pt>
    <dgm:pt modelId="{BE32E66D-B896-417E-AA45-E5326B075D13}" type="parTrans" cxnId="{25B28ACD-79A0-4BEF-B641-A33A6680BE97}">
      <dgm:prSet/>
      <dgm:spPr/>
      <dgm:t>
        <a:bodyPr/>
        <a:lstStyle/>
        <a:p>
          <a:endParaRPr lang="en-US"/>
        </a:p>
      </dgm:t>
    </dgm:pt>
    <dgm:pt modelId="{23B32749-9E0F-4E63-90F7-F302EF8A9445}">
      <dgm:prSet phldrT="[Text]"/>
      <dgm:spPr/>
      <dgm:t>
        <a:bodyPr/>
        <a:lstStyle/>
        <a:p>
          <a:r>
            <a:rPr lang="en-US" dirty="0"/>
            <a:t>Prepare Data</a:t>
          </a:r>
        </a:p>
      </dgm:t>
    </dgm:pt>
    <dgm:pt modelId="{E3AA02E4-F736-4E3F-B038-A4DFAC48407E}" type="parTrans" cxnId="{934BBBCA-26A7-43F2-9710-AB691E21B95C}">
      <dgm:prSet/>
      <dgm:spPr/>
      <dgm:t>
        <a:bodyPr/>
        <a:lstStyle/>
        <a:p>
          <a:endParaRPr lang="en-US"/>
        </a:p>
      </dgm:t>
    </dgm:pt>
    <dgm:pt modelId="{A21DB26E-1216-418D-B31F-C4BACF3C3FE8}" type="sibTrans" cxnId="{934BBBCA-26A7-43F2-9710-AB691E21B95C}">
      <dgm:prSet/>
      <dgm:spPr/>
      <dgm:t>
        <a:bodyPr/>
        <a:lstStyle/>
        <a:p>
          <a:endParaRPr lang="en-US"/>
        </a:p>
      </dgm:t>
    </dgm:pt>
    <dgm:pt modelId="{C309BB41-EFDE-4D97-B990-CA39DFFE85E3}">
      <dgm:prSet phldrT="[Text]"/>
      <dgm:spPr/>
      <dgm:t>
        <a:bodyPr/>
        <a:lstStyle/>
        <a:p>
          <a:r>
            <a:rPr lang="en-US" dirty="0"/>
            <a:t>Monitor and Manage</a:t>
          </a:r>
        </a:p>
      </dgm:t>
    </dgm:pt>
    <dgm:pt modelId="{F775800E-469D-4636-BC8D-BEE8CA60D849}" type="parTrans" cxnId="{4EA0D679-6151-4BDA-AA5F-19D0CFD3B88E}">
      <dgm:prSet/>
      <dgm:spPr/>
      <dgm:t>
        <a:bodyPr/>
        <a:lstStyle/>
        <a:p>
          <a:endParaRPr lang="en-US"/>
        </a:p>
      </dgm:t>
    </dgm:pt>
    <dgm:pt modelId="{F7DE286A-3BB5-46C7-8589-E52AE318DD58}" type="sibTrans" cxnId="{4EA0D679-6151-4BDA-AA5F-19D0CFD3B88E}">
      <dgm:prSet/>
      <dgm:spPr/>
      <dgm:t>
        <a:bodyPr/>
        <a:lstStyle/>
        <a:p>
          <a:endParaRPr lang="en-US"/>
        </a:p>
      </dgm:t>
    </dgm:pt>
    <dgm:pt modelId="{9CC97385-D4C7-4F97-9752-E19AC4648511}" type="pres">
      <dgm:prSet presAssocID="{4D700D79-3F55-487B-BB4C-DDB4CA44FCC0}" presName="cycle" presStyleCnt="0">
        <dgm:presLayoutVars>
          <dgm:dir/>
          <dgm:resizeHandles val="exact"/>
        </dgm:presLayoutVars>
      </dgm:prSet>
      <dgm:spPr/>
    </dgm:pt>
    <dgm:pt modelId="{1FF334CE-C2DD-433A-9A38-0835684F222D}" type="pres">
      <dgm:prSet presAssocID="{9E15E204-AC20-4A2F-A643-0972689B437E}" presName="node" presStyleLbl="node1" presStyleIdx="0" presStyleCnt="6">
        <dgm:presLayoutVars>
          <dgm:bulletEnabled val="1"/>
        </dgm:presLayoutVars>
      </dgm:prSet>
      <dgm:spPr/>
    </dgm:pt>
    <dgm:pt modelId="{35679779-31F6-480C-A145-88A629C23E38}" type="pres">
      <dgm:prSet presAssocID="{9E15E204-AC20-4A2F-A643-0972689B437E}" presName="spNode" presStyleCnt="0"/>
      <dgm:spPr/>
    </dgm:pt>
    <dgm:pt modelId="{27BA2261-8B80-4E64-91D8-EA647AE39DC1}" type="pres">
      <dgm:prSet presAssocID="{76A52464-8923-42EF-9C24-6429377D04D4}" presName="sibTrans" presStyleLbl="sibTrans1D1" presStyleIdx="0" presStyleCnt="6"/>
      <dgm:spPr/>
    </dgm:pt>
    <dgm:pt modelId="{994C9C3F-E77F-4618-A2E3-61FA46B14519}" type="pres">
      <dgm:prSet presAssocID="{23B32749-9E0F-4E63-90F7-F302EF8A9445}" presName="node" presStyleLbl="node1" presStyleIdx="1" presStyleCnt="6">
        <dgm:presLayoutVars>
          <dgm:bulletEnabled val="1"/>
        </dgm:presLayoutVars>
      </dgm:prSet>
      <dgm:spPr/>
    </dgm:pt>
    <dgm:pt modelId="{91174690-5BBD-47F6-9803-F1AB3A55671F}" type="pres">
      <dgm:prSet presAssocID="{23B32749-9E0F-4E63-90F7-F302EF8A9445}" presName="spNode" presStyleCnt="0"/>
      <dgm:spPr/>
    </dgm:pt>
    <dgm:pt modelId="{8DCC89BC-0063-4734-9D90-7E711834CB35}" type="pres">
      <dgm:prSet presAssocID="{A21DB26E-1216-418D-B31F-C4BACF3C3FE8}" presName="sibTrans" presStyleLbl="sibTrans1D1" presStyleIdx="1" presStyleCnt="6"/>
      <dgm:spPr/>
    </dgm:pt>
    <dgm:pt modelId="{EF07EF77-B25B-47FA-9F5A-2324513EAB94}" type="pres">
      <dgm:prSet presAssocID="{30895731-5724-4437-B8D5-83D9F1D353DF}" presName="node" presStyleLbl="node1" presStyleIdx="2" presStyleCnt="6" custRadScaleRad="105879" custRadScaleInc="-45878">
        <dgm:presLayoutVars>
          <dgm:bulletEnabled val="1"/>
        </dgm:presLayoutVars>
      </dgm:prSet>
      <dgm:spPr/>
    </dgm:pt>
    <dgm:pt modelId="{E8E1D754-127A-42AA-8F4E-40EA39B4B1C7}" type="pres">
      <dgm:prSet presAssocID="{30895731-5724-4437-B8D5-83D9F1D353DF}" presName="spNode" presStyleCnt="0"/>
      <dgm:spPr/>
    </dgm:pt>
    <dgm:pt modelId="{9F53987C-3BD1-4F4B-AD62-285294D2F365}" type="pres">
      <dgm:prSet presAssocID="{C3D87148-EB18-4864-8A65-4F0B88765012}" presName="sibTrans" presStyleLbl="sibTrans1D1" presStyleIdx="2" presStyleCnt="6"/>
      <dgm:spPr/>
    </dgm:pt>
    <dgm:pt modelId="{9E1ADAC9-74C9-484F-B7DC-0B91DE0082EF}" type="pres">
      <dgm:prSet presAssocID="{A4161609-7127-4F91-9620-BE925986E33F}" presName="node" presStyleLbl="node1" presStyleIdx="3" presStyleCnt="6">
        <dgm:presLayoutVars>
          <dgm:bulletEnabled val="1"/>
        </dgm:presLayoutVars>
      </dgm:prSet>
      <dgm:spPr/>
    </dgm:pt>
    <dgm:pt modelId="{B5A14129-C430-4F48-A93F-4EC116623E6D}" type="pres">
      <dgm:prSet presAssocID="{A4161609-7127-4F91-9620-BE925986E33F}" presName="spNode" presStyleCnt="0"/>
      <dgm:spPr/>
    </dgm:pt>
    <dgm:pt modelId="{57D8E10F-399D-4318-A878-8E36DEA41C98}" type="pres">
      <dgm:prSet presAssocID="{0CE10682-652B-49CD-99DF-9148A2FEAA5E}" presName="sibTrans" presStyleLbl="sibTrans1D1" presStyleIdx="3" presStyleCnt="6"/>
      <dgm:spPr/>
    </dgm:pt>
    <dgm:pt modelId="{441D7816-7890-4CCC-A971-486BA5E39258}" type="pres">
      <dgm:prSet presAssocID="{C309BB41-EFDE-4D97-B990-CA39DFFE85E3}" presName="node" presStyleLbl="node1" presStyleIdx="4" presStyleCnt="6">
        <dgm:presLayoutVars>
          <dgm:bulletEnabled val="1"/>
        </dgm:presLayoutVars>
      </dgm:prSet>
      <dgm:spPr/>
    </dgm:pt>
    <dgm:pt modelId="{F50F5A24-5D19-4D9E-B3EE-19C1586BF519}" type="pres">
      <dgm:prSet presAssocID="{C309BB41-EFDE-4D97-B990-CA39DFFE85E3}" presName="spNode" presStyleCnt="0"/>
      <dgm:spPr/>
    </dgm:pt>
    <dgm:pt modelId="{7C18D9E2-DC94-41A2-B7A2-06DC00701881}" type="pres">
      <dgm:prSet presAssocID="{F7DE286A-3BB5-46C7-8589-E52AE318DD58}" presName="sibTrans" presStyleLbl="sibTrans1D1" presStyleIdx="4" presStyleCnt="6"/>
      <dgm:spPr/>
    </dgm:pt>
    <dgm:pt modelId="{A464A66C-4900-47FA-B49B-A29700713FE3}" type="pres">
      <dgm:prSet presAssocID="{532E850A-0C04-47B4-B4C2-808510574FA1}" presName="node" presStyleLbl="node1" presStyleIdx="5" presStyleCnt="6" custRadScaleRad="111961" custRadScaleInc="-54207">
        <dgm:presLayoutVars>
          <dgm:bulletEnabled val="1"/>
        </dgm:presLayoutVars>
      </dgm:prSet>
      <dgm:spPr/>
    </dgm:pt>
    <dgm:pt modelId="{83A9EAE1-140F-4558-B51A-CD844B25C732}" type="pres">
      <dgm:prSet presAssocID="{532E850A-0C04-47B4-B4C2-808510574FA1}" presName="spNode" presStyleCnt="0"/>
      <dgm:spPr/>
    </dgm:pt>
    <dgm:pt modelId="{EEF0F162-E8CA-44C9-8BD9-4291A0A5DA98}" type="pres">
      <dgm:prSet presAssocID="{AFDBAC5A-A6BC-473D-A6B3-6C76E05F290A}" presName="sibTrans" presStyleLbl="sibTrans1D1" presStyleIdx="5" presStyleCnt="6"/>
      <dgm:spPr/>
    </dgm:pt>
  </dgm:ptLst>
  <dgm:cxnLst>
    <dgm:cxn modelId="{A89C3A07-8E19-43AB-A186-BAD465EAED51}" type="presOf" srcId="{9E15E204-AC20-4A2F-A643-0972689B437E}" destId="{1FF334CE-C2DD-433A-9A38-0835684F222D}" srcOrd="0" destOrd="0" presId="urn:microsoft.com/office/officeart/2005/8/layout/cycle5"/>
    <dgm:cxn modelId="{573B5C23-A54C-46FA-814D-EB696952A7D4}" type="presOf" srcId="{30895731-5724-4437-B8D5-83D9F1D353DF}" destId="{EF07EF77-B25B-47FA-9F5A-2324513EAB94}" srcOrd="0" destOrd="0" presId="urn:microsoft.com/office/officeart/2005/8/layout/cycle5"/>
    <dgm:cxn modelId="{FBA93633-8E1C-46B3-A53C-7D98F8E5AAD9}" srcId="{4D700D79-3F55-487B-BB4C-DDB4CA44FCC0}" destId="{9E15E204-AC20-4A2F-A643-0972689B437E}" srcOrd="0" destOrd="0" parTransId="{8FF43C3E-D21E-4D66-8B3F-C442A623EE49}" sibTransId="{76A52464-8923-42EF-9C24-6429377D04D4}"/>
    <dgm:cxn modelId="{DC50C43D-FCBB-4D57-A2BF-5062956334FF}" type="presOf" srcId="{0CE10682-652B-49CD-99DF-9148A2FEAA5E}" destId="{57D8E10F-399D-4318-A878-8E36DEA41C98}" srcOrd="0" destOrd="0" presId="urn:microsoft.com/office/officeart/2005/8/layout/cycle5"/>
    <dgm:cxn modelId="{0121BC48-CC3E-4FA8-8DF1-8413D803EA04}" type="presOf" srcId="{23B32749-9E0F-4E63-90F7-F302EF8A9445}" destId="{994C9C3F-E77F-4618-A2E3-61FA46B14519}" srcOrd="0" destOrd="0" presId="urn:microsoft.com/office/officeart/2005/8/layout/cycle5"/>
    <dgm:cxn modelId="{83A8734E-5A9B-42CE-8B15-762586CBE770}" type="presOf" srcId="{76A52464-8923-42EF-9C24-6429377D04D4}" destId="{27BA2261-8B80-4E64-91D8-EA647AE39DC1}" srcOrd="0" destOrd="0" presId="urn:microsoft.com/office/officeart/2005/8/layout/cycle5"/>
    <dgm:cxn modelId="{CD852257-6D83-414B-B903-077379760F1A}" type="presOf" srcId="{4D700D79-3F55-487B-BB4C-DDB4CA44FCC0}" destId="{9CC97385-D4C7-4F97-9752-E19AC4648511}" srcOrd="0" destOrd="0" presId="urn:microsoft.com/office/officeart/2005/8/layout/cycle5"/>
    <dgm:cxn modelId="{4EA0D679-6151-4BDA-AA5F-19D0CFD3B88E}" srcId="{4D700D79-3F55-487B-BB4C-DDB4CA44FCC0}" destId="{C309BB41-EFDE-4D97-B990-CA39DFFE85E3}" srcOrd="4" destOrd="0" parTransId="{F775800E-469D-4636-BC8D-BEE8CA60D849}" sibTransId="{F7DE286A-3BB5-46C7-8589-E52AE318DD58}"/>
    <dgm:cxn modelId="{C654F57C-BD22-4B59-B998-52298DB5C6D9}" type="presOf" srcId="{C309BB41-EFDE-4D97-B990-CA39DFFE85E3}" destId="{441D7816-7890-4CCC-A971-486BA5E39258}" srcOrd="0" destOrd="0" presId="urn:microsoft.com/office/officeart/2005/8/layout/cycle5"/>
    <dgm:cxn modelId="{8D857B8E-0146-4176-8B6D-5CE80D6452DB}" type="presOf" srcId="{A21DB26E-1216-418D-B31F-C4BACF3C3FE8}" destId="{8DCC89BC-0063-4734-9D90-7E711834CB35}" srcOrd="0" destOrd="0" presId="urn:microsoft.com/office/officeart/2005/8/layout/cycle5"/>
    <dgm:cxn modelId="{B7ED978E-CF38-4EF4-A4B3-0775699BBDF3}" type="presOf" srcId="{532E850A-0C04-47B4-B4C2-808510574FA1}" destId="{A464A66C-4900-47FA-B49B-A29700713FE3}" srcOrd="0" destOrd="0" presId="urn:microsoft.com/office/officeart/2005/8/layout/cycle5"/>
    <dgm:cxn modelId="{50EAA59C-6E6A-4A3C-8944-6FF78EF2848D}" type="presOf" srcId="{A4161609-7127-4F91-9620-BE925986E33F}" destId="{9E1ADAC9-74C9-484F-B7DC-0B91DE0082EF}" srcOrd="0" destOrd="0" presId="urn:microsoft.com/office/officeart/2005/8/layout/cycle5"/>
    <dgm:cxn modelId="{05A324AC-1350-4D8D-9DB6-F81208B9EAC5}" srcId="{4D700D79-3F55-487B-BB4C-DDB4CA44FCC0}" destId="{A4161609-7127-4F91-9620-BE925986E33F}" srcOrd="3" destOrd="0" parTransId="{852A8CB2-323A-46E6-940A-65293F8FFA7E}" sibTransId="{0CE10682-652B-49CD-99DF-9148A2FEAA5E}"/>
    <dgm:cxn modelId="{934BBBCA-26A7-43F2-9710-AB691E21B95C}" srcId="{4D700D79-3F55-487B-BB4C-DDB4CA44FCC0}" destId="{23B32749-9E0F-4E63-90F7-F302EF8A9445}" srcOrd="1" destOrd="0" parTransId="{E3AA02E4-F736-4E3F-B038-A4DFAC48407E}" sibTransId="{A21DB26E-1216-418D-B31F-C4BACF3C3FE8}"/>
    <dgm:cxn modelId="{25B28ACD-79A0-4BEF-B641-A33A6680BE97}" srcId="{4D700D79-3F55-487B-BB4C-DDB4CA44FCC0}" destId="{30895731-5724-4437-B8D5-83D9F1D353DF}" srcOrd="2" destOrd="0" parTransId="{BE32E66D-B896-417E-AA45-E5326B075D13}" sibTransId="{C3D87148-EB18-4864-8A65-4F0B88765012}"/>
    <dgm:cxn modelId="{C29C05D7-9E8B-4B59-8011-B0C332503384}" type="presOf" srcId="{C3D87148-EB18-4864-8A65-4F0B88765012}" destId="{9F53987C-3BD1-4F4B-AD62-285294D2F365}" srcOrd="0" destOrd="0" presId="urn:microsoft.com/office/officeart/2005/8/layout/cycle5"/>
    <dgm:cxn modelId="{BE0433DA-C9AB-4169-A4D1-EFE3F2E8B6A0}" srcId="{4D700D79-3F55-487B-BB4C-DDB4CA44FCC0}" destId="{532E850A-0C04-47B4-B4C2-808510574FA1}" srcOrd="5" destOrd="0" parTransId="{97A5D667-3234-429F-8CB6-6644AA4DBB24}" sibTransId="{AFDBAC5A-A6BC-473D-A6B3-6C76E05F290A}"/>
    <dgm:cxn modelId="{F5D5D4EB-57B6-4333-88F4-99BF9CCB4E92}" type="presOf" srcId="{AFDBAC5A-A6BC-473D-A6B3-6C76E05F290A}" destId="{EEF0F162-E8CA-44C9-8BD9-4291A0A5DA98}" srcOrd="0" destOrd="0" presId="urn:microsoft.com/office/officeart/2005/8/layout/cycle5"/>
    <dgm:cxn modelId="{79856CF7-B527-414F-8952-3687F7D9F712}" type="presOf" srcId="{F7DE286A-3BB5-46C7-8589-E52AE318DD58}" destId="{7C18D9E2-DC94-41A2-B7A2-06DC00701881}" srcOrd="0" destOrd="0" presId="urn:microsoft.com/office/officeart/2005/8/layout/cycle5"/>
    <dgm:cxn modelId="{8BDC71B2-EB7D-4707-8A1A-5A6B87EE0860}" type="presParOf" srcId="{9CC97385-D4C7-4F97-9752-E19AC4648511}" destId="{1FF334CE-C2DD-433A-9A38-0835684F222D}" srcOrd="0" destOrd="0" presId="urn:microsoft.com/office/officeart/2005/8/layout/cycle5"/>
    <dgm:cxn modelId="{DCD4CEDE-1EDA-4C1E-BE10-3FC0E85C4257}" type="presParOf" srcId="{9CC97385-D4C7-4F97-9752-E19AC4648511}" destId="{35679779-31F6-480C-A145-88A629C23E38}" srcOrd="1" destOrd="0" presId="urn:microsoft.com/office/officeart/2005/8/layout/cycle5"/>
    <dgm:cxn modelId="{D850EC95-E326-4A12-9B2B-0A7A4729513B}" type="presParOf" srcId="{9CC97385-D4C7-4F97-9752-E19AC4648511}" destId="{27BA2261-8B80-4E64-91D8-EA647AE39DC1}" srcOrd="2" destOrd="0" presId="urn:microsoft.com/office/officeart/2005/8/layout/cycle5"/>
    <dgm:cxn modelId="{7A487605-E042-4BAF-86AB-C6DC489DFD34}" type="presParOf" srcId="{9CC97385-D4C7-4F97-9752-E19AC4648511}" destId="{994C9C3F-E77F-4618-A2E3-61FA46B14519}" srcOrd="3" destOrd="0" presId="urn:microsoft.com/office/officeart/2005/8/layout/cycle5"/>
    <dgm:cxn modelId="{21A5BF82-8C58-4A20-82FB-B1FBB27E9DAC}" type="presParOf" srcId="{9CC97385-D4C7-4F97-9752-E19AC4648511}" destId="{91174690-5BBD-47F6-9803-F1AB3A55671F}" srcOrd="4" destOrd="0" presId="urn:microsoft.com/office/officeart/2005/8/layout/cycle5"/>
    <dgm:cxn modelId="{E0864208-AA84-4343-BE00-C31FC06F4CBC}" type="presParOf" srcId="{9CC97385-D4C7-4F97-9752-E19AC4648511}" destId="{8DCC89BC-0063-4734-9D90-7E711834CB35}" srcOrd="5" destOrd="0" presId="urn:microsoft.com/office/officeart/2005/8/layout/cycle5"/>
    <dgm:cxn modelId="{575A3089-C4AF-4928-8D37-A143BAC87FBB}" type="presParOf" srcId="{9CC97385-D4C7-4F97-9752-E19AC4648511}" destId="{EF07EF77-B25B-47FA-9F5A-2324513EAB94}" srcOrd="6" destOrd="0" presId="urn:microsoft.com/office/officeart/2005/8/layout/cycle5"/>
    <dgm:cxn modelId="{7278D123-A79B-4BA8-A242-A43E73A05666}" type="presParOf" srcId="{9CC97385-D4C7-4F97-9752-E19AC4648511}" destId="{E8E1D754-127A-42AA-8F4E-40EA39B4B1C7}" srcOrd="7" destOrd="0" presId="urn:microsoft.com/office/officeart/2005/8/layout/cycle5"/>
    <dgm:cxn modelId="{88662DCA-3FF5-443D-926C-BFB3B69AF5D6}" type="presParOf" srcId="{9CC97385-D4C7-4F97-9752-E19AC4648511}" destId="{9F53987C-3BD1-4F4B-AD62-285294D2F365}" srcOrd="8" destOrd="0" presId="urn:microsoft.com/office/officeart/2005/8/layout/cycle5"/>
    <dgm:cxn modelId="{D6D4E5F1-895F-4EFE-A3C7-95908ED81C11}" type="presParOf" srcId="{9CC97385-D4C7-4F97-9752-E19AC4648511}" destId="{9E1ADAC9-74C9-484F-B7DC-0B91DE0082EF}" srcOrd="9" destOrd="0" presId="urn:microsoft.com/office/officeart/2005/8/layout/cycle5"/>
    <dgm:cxn modelId="{83FDBA09-5E34-46E6-AC65-96954F185023}" type="presParOf" srcId="{9CC97385-D4C7-4F97-9752-E19AC4648511}" destId="{B5A14129-C430-4F48-A93F-4EC116623E6D}" srcOrd="10" destOrd="0" presId="urn:microsoft.com/office/officeart/2005/8/layout/cycle5"/>
    <dgm:cxn modelId="{0E5300E2-3C35-4AB6-A679-6E50645D9836}" type="presParOf" srcId="{9CC97385-D4C7-4F97-9752-E19AC4648511}" destId="{57D8E10F-399D-4318-A878-8E36DEA41C98}" srcOrd="11" destOrd="0" presId="urn:microsoft.com/office/officeart/2005/8/layout/cycle5"/>
    <dgm:cxn modelId="{25A0EB98-EDB5-48E1-9741-6054F957B1F3}" type="presParOf" srcId="{9CC97385-D4C7-4F97-9752-E19AC4648511}" destId="{441D7816-7890-4CCC-A971-486BA5E39258}" srcOrd="12" destOrd="0" presId="urn:microsoft.com/office/officeart/2005/8/layout/cycle5"/>
    <dgm:cxn modelId="{0A0CEE8E-0D5D-49F7-8D46-5250F4E66516}" type="presParOf" srcId="{9CC97385-D4C7-4F97-9752-E19AC4648511}" destId="{F50F5A24-5D19-4D9E-B3EE-19C1586BF519}" srcOrd="13" destOrd="0" presId="urn:microsoft.com/office/officeart/2005/8/layout/cycle5"/>
    <dgm:cxn modelId="{2888F076-4E99-4C54-B8F1-234B2A388E23}" type="presParOf" srcId="{9CC97385-D4C7-4F97-9752-E19AC4648511}" destId="{7C18D9E2-DC94-41A2-B7A2-06DC00701881}" srcOrd="14" destOrd="0" presId="urn:microsoft.com/office/officeart/2005/8/layout/cycle5"/>
    <dgm:cxn modelId="{3174E10D-B506-44C7-A571-AB7B704265D5}" type="presParOf" srcId="{9CC97385-D4C7-4F97-9752-E19AC4648511}" destId="{A464A66C-4900-47FA-B49B-A29700713FE3}" srcOrd="15" destOrd="0" presId="urn:microsoft.com/office/officeart/2005/8/layout/cycle5"/>
    <dgm:cxn modelId="{1F747DBB-72B7-4629-B639-103C03AAB231}" type="presParOf" srcId="{9CC97385-D4C7-4F97-9752-E19AC4648511}" destId="{83A9EAE1-140F-4558-B51A-CD844B25C732}" srcOrd="16" destOrd="0" presId="urn:microsoft.com/office/officeart/2005/8/layout/cycle5"/>
    <dgm:cxn modelId="{DE6D8024-15FE-4ECF-9F88-8943F8A2D093}" type="presParOf" srcId="{9CC97385-D4C7-4F97-9752-E19AC4648511}" destId="{EEF0F162-E8CA-44C9-8BD9-4291A0A5DA98}"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700D79-3F55-487B-BB4C-DDB4CA44FCC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9E15E204-AC20-4A2F-A643-0972689B437E}">
      <dgm:prSet phldrT="[Text]"/>
      <dgm:spPr/>
      <dgm:t>
        <a:bodyPr/>
        <a:lstStyle/>
        <a:p>
          <a:r>
            <a:rPr lang="en-US" dirty="0"/>
            <a:t>Connect to Data</a:t>
          </a:r>
        </a:p>
      </dgm:t>
    </dgm:pt>
    <dgm:pt modelId="{8FF43C3E-D21E-4D66-8B3F-C442A623EE49}" type="parTrans" cxnId="{FBA93633-8E1C-46B3-A53C-7D98F8E5AAD9}">
      <dgm:prSet/>
      <dgm:spPr/>
      <dgm:t>
        <a:bodyPr/>
        <a:lstStyle/>
        <a:p>
          <a:endParaRPr lang="en-US"/>
        </a:p>
      </dgm:t>
    </dgm:pt>
    <dgm:pt modelId="{76A52464-8923-42EF-9C24-6429377D04D4}" type="sibTrans" cxnId="{FBA93633-8E1C-46B3-A53C-7D98F8E5AAD9}">
      <dgm:prSet/>
      <dgm:spPr/>
      <dgm:t>
        <a:bodyPr/>
        <a:lstStyle/>
        <a:p>
          <a:endParaRPr lang="en-US"/>
        </a:p>
      </dgm:t>
    </dgm:pt>
    <dgm:pt modelId="{532E850A-0C04-47B4-B4C2-808510574FA1}">
      <dgm:prSet phldrT="[Text]"/>
      <dgm:spPr/>
      <dgm:t>
        <a:bodyPr/>
        <a:lstStyle/>
        <a:p>
          <a:r>
            <a:rPr lang="en-US" dirty="0"/>
            <a:t>Find Governed Data</a:t>
          </a:r>
        </a:p>
      </dgm:t>
    </dgm:pt>
    <dgm:pt modelId="{97A5D667-3234-429F-8CB6-6644AA4DBB24}" type="parTrans" cxnId="{BE0433DA-C9AB-4169-A4D1-EFE3F2E8B6A0}">
      <dgm:prSet/>
      <dgm:spPr/>
      <dgm:t>
        <a:bodyPr/>
        <a:lstStyle/>
        <a:p>
          <a:endParaRPr lang="en-US"/>
        </a:p>
      </dgm:t>
    </dgm:pt>
    <dgm:pt modelId="{AFDBAC5A-A6BC-473D-A6B3-6C76E05F290A}" type="sibTrans" cxnId="{BE0433DA-C9AB-4169-A4D1-EFE3F2E8B6A0}">
      <dgm:prSet/>
      <dgm:spPr/>
      <dgm:t>
        <a:bodyPr/>
        <a:lstStyle/>
        <a:p>
          <a:endParaRPr lang="en-US"/>
        </a:p>
      </dgm:t>
    </dgm:pt>
    <dgm:pt modelId="{A4161609-7127-4F91-9620-BE925986E33F}">
      <dgm:prSet phldrT="[Text]"/>
      <dgm:spPr/>
      <dgm:t>
        <a:bodyPr/>
        <a:lstStyle/>
        <a:p>
          <a:r>
            <a:rPr lang="en-US" dirty="0"/>
            <a:t>Save and Deploy</a:t>
          </a:r>
        </a:p>
      </dgm:t>
    </dgm:pt>
    <dgm:pt modelId="{0CE10682-652B-49CD-99DF-9148A2FEAA5E}" type="sibTrans" cxnId="{05A324AC-1350-4D8D-9DB6-F81208B9EAC5}">
      <dgm:prSet/>
      <dgm:spPr/>
      <dgm:t>
        <a:bodyPr/>
        <a:lstStyle/>
        <a:p>
          <a:endParaRPr lang="en-US"/>
        </a:p>
      </dgm:t>
    </dgm:pt>
    <dgm:pt modelId="{852A8CB2-323A-46E6-940A-65293F8FFA7E}" type="parTrans" cxnId="{05A324AC-1350-4D8D-9DB6-F81208B9EAC5}">
      <dgm:prSet/>
      <dgm:spPr/>
      <dgm:t>
        <a:bodyPr/>
        <a:lstStyle/>
        <a:p>
          <a:endParaRPr lang="en-US"/>
        </a:p>
      </dgm:t>
    </dgm:pt>
    <dgm:pt modelId="{30895731-5724-4437-B8D5-83D9F1D353DF}">
      <dgm:prSet phldrT="[Text]"/>
      <dgm:spPr/>
      <dgm:t>
        <a:bodyPr/>
        <a:lstStyle/>
        <a:p>
          <a:r>
            <a:rPr lang="en-US" dirty="0"/>
            <a:t>Build Model</a:t>
          </a:r>
        </a:p>
      </dgm:t>
    </dgm:pt>
    <dgm:pt modelId="{C3D87148-EB18-4864-8A65-4F0B88765012}" type="sibTrans" cxnId="{25B28ACD-79A0-4BEF-B641-A33A6680BE97}">
      <dgm:prSet/>
      <dgm:spPr/>
      <dgm:t>
        <a:bodyPr/>
        <a:lstStyle/>
        <a:p>
          <a:endParaRPr lang="en-US"/>
        </a:p>
      </dgm:t>
    </dgm:pt>
    <dgm:pt modelId="{BE32E66D-B896-417E-AA45-E5326B075D13}" type="parTrans" cxnId="{25B28ACD-79A0-4BEF-B641-A33A6680BE97}">
      <dgm:prSet/>
      <dgm:spPr/>
      <dgm:t>
        <a:bodyPr/>
        <a:lstStyle/>
        <a:p>
          <a:endParaRPr lang="en-US"/>
        </a:p>
      </dgm:t>
    </dgm:pt>
    <dgm:pt modelId="{23B32749-9E0F-4E63-90F7-F302EF8A9445}">
      <dgm:prSet phldrT="[Text]"/>
      <dgm:spPr/>
      <dgm:t>
        <a:bodyPr/>
        <a:lstStyle/>
        <a:p>
          <a:r>
            <a:rPr lang="en-US" dirty="0"/>
            <a:t>Prepare Data</a:t>
          </a:r>
        </a:p>
      </dgm:t>
    </dgm:pt>
    <dgm:pt modelId="{E3AA02E4-F736-4E3F-B038-A4DFAC48407E}" type="parTrans" cxnId="{934BBBCA-26A7-43F2-9710-AB691E21B95C}">
      <dgm:prSet/>
      <dgm:spPr/>
      <dgm:t>
        <a:bodyPr/>
        <a:lstStyle/>
        <a:p>
          <a:endParaRPr lang="en-US"/>
        </a:p>
      </dgm:t>
    </dgm:pt>
    <dgm:pt modelId="{A21DB26E-1216-418D-B31F-C4BACF3C3FE8}" type="sibTrans" cxnId="{934BBBCA-26A7-43F2-9710-AB691E21B95C}">
      <dgm:prSet/>
      <dgm:spPr/>
      <dgm:t>
        <a:bodyPr/>
        <a:lstStyle/>
        <a:p>
          <a:endParaRPr lang="en-US"/>
        </a:p>
      </dgm:t>
    </dgm:pt>
    <dgm:pt modelId="{C309BB41-EFDE-4D97-B990-CA39DFFE85E3}">
      <dgm:prSet phldrT="[Text]"/>
      <dgm:spPr/>
      <dgm:t>
        <a:bodyPr/>
        <a:lstStyle/>
        <a:p>
          <a:r>
            <a:rPr lang="en-US" dirty="0"/>
            <a:t>Monitor and Manage</a:t>
          </a:r>
        </a:p>
      </dgm:t>
    </dgm:pt>
    <dgm:pt modelId="{F775800E-469D-4636-BC8D-BEE8CA60D849}" type="parTrans" cxnId="{4EA0D679-6151-4BDA-AA5F-19D0CFD3B88E}">
      <dgm:prSet/>
      <dgm:spPr/>
      <dgm:t>
        <a:bodyPr/>
        <a:lstStyle/>
        <a:p>
          <a:endParaRPr lang="en-US"/>
        </a:p>
      </dgm:t>
    </dgm:pt>
    <dgm:pt modelId="{F7DE286A-3BB5-46C7-8589-E52AE318DD58}" type="sibTrans" cxnId="{4EA0D679-6151-4BDA-AA5F-19D0CFD3B88E}">
      <dgm:prSet/>
      <dgm:spPr/>
      <dgm:t>
        <a:bodyPr/>
        <a:lstStyle/>
        <a:p>
          <a:endParaRPr lang="en-US"/>
        </a:p>
      </dgm:t>
    </dgm:pt>
    <dgm:pt modelId="{9CC97385-D4C7-4F97-9752-E19AC4648511}" type="pres">
      <dgm:prSet presAssocID="{4D700D79-3F55-487B-BB4C-DDB4CA44FCC0}" presName="cycle" presStyleCnt="0">
        <dgm:presLayoutVars>
          <dgm:dir/>
          <dgm:resizeHandles val="exact"/>
        </dgm:presLayoutVars>
      </dgm:prSet>
      <dgm:spPr/>
    </dgm:pt>
    <dgm:pt modelId="{1FF334CE-C2DD-433A-9A38-0835684F222D}" type="pres">
      <dgm:prSet presAssocID="{9E15E204-AC20-4A2F-A643-0972689B437E}" presName="node" presStyleLbl="node1" presStyleIdx="0" presStyleCnt="6">
        <dgm:presLayoutVars>
          <dgm:bulletEnabled val="1"/>
        </dgm:presLayoutVars>
      </dgm:prSet>
      <dgm:spPr/>
    </dgm:pt>
    <dgm:pt modelId="{35679779-31F6-480C-A145-88A629C23E38}" type="pres">
      <dgm:prSet presAssocID="{9E15E204-AC20-4A2F-A643-0972689B437E}" presName="spNode" presStyleCnt="0"/>
      <dgm:spPr/>
    </dgm:pt>
    <dgm:pt modelId="{27BA2261-8B80-4E64-91D8-EA647AE39DC1}" type="pres">
      <dgm:prSet presAssocID="{76A52464-8923-42EF-9C24-6429377D04D4}" presName="sibTrans" presStyleLbl="sibTrans1D1" presStyleIdx="0" presStyleCnt="6"/>
      <dgm:spPr/>
    </dgm:pt>
    <dgm:pt modelId="{994C9C3F-E77F-4618-A2E3-61FA46B14519}" type="pres">
      <dgm:prSet presAssocID="{23B32749-9E0F-4E63-90F7-F302EF8A9445}" presName="node" presStyleLbl="node1" presStyleIdx="1" presStyleCnt="6">
        <dgm:presLayoutVars>
          <dgm:bulletEnabled val="1"/>
        </dgm:presLayoutVars>
      </dgm:prSet>
      <dgm:spPr/>
    </dgm:pt>
    <dgm:pt modelId="{91174690-5BBD-47F6-9803-F1AB3A55671F}" type="pres">
      <dgm:prSet presAssocID="{23B32749-9E0F-4E63-90F7-F302EF8A9445}" presName="spNode" presStyleCnt="0"/>
      <dgm:spPr/>
    </dgm:pt>
    <dgm:pt modelId="{8DCC89BC-0063-4734-9D90-7E711834CB35}" type="pres">
      <dgm:prSet presAssocID="{A21DB26E-1216-418D-B31F-C4BACF3C3FE8}" presName="sibTrans" presStyleLbl="sibTrans1D1" presStyleIdx="1" presStyleCnt="6"/>
      <dgm:spPr/>
    </dgm:pt>
    <dgm:pt modelId="{EF07EF77-B25B-47FA-9F5A-2324513EAB94}" type="pres">
      <dgm:prSet presAssocID="{30895731-5724-4437-B8D5-83D9F1D353DF}" presName="node" presStyleLbl="node1" presStyleIdx="2" presStyleCnt="6" custRadScaleRad="105879" custRadScaleInc="-45878">
        <dgm:presLayoutVars>
          <dgm:bulletEnabled val="1"/>
        </dgm:presLayoutVars>
      </dgm:prSet>
      <dgm:spPr/>
    </dgm:pt>
    <dgm:pt modelId="{E8E1D754-127A-42AA-8F4E-40EA39B4B1C7}" type="pres">
      <dgm:prSet presAssocID="{30895731-5724-4437-B8D5-83D9F1D353DF}" presName="spNode" presStyleCnt="0"/>
      <dgm:spPr/>
    </dgm:pt>
    <dgm:pt modelId="{9F53987C-3BD1-4F4B-AD62-285294D2F365}" type="pres">
      <dgm:prSet presAssocID="{C3D87148-EB18-4864-8A65-4F0B88765012}" presName="sibTrans" presStyleLbl="sibTrans1D1" presStyleIdx="2" presStyleCnt="6"/>
      <dgm:spPr/>
    </dgm:pt>
    <dgm:pt modelId="{9E1ADAC9-74C9-484F-B7DC-0B91DE0082EF}" type="pres">
      <dgm:prSet presAssocID="{A4161609-7127-4F91-9620-BE925986E33F}" presName="node" presStyleLbl="node1" presStyleIdx="3" presStyleCnt="6">
        <dgm:presLayoutVars>
          <dgm:bulletEnabled val="1"/>
        </dgm:presLayoutVars>
      </dgm:prSet>
      <dgm:spPr/>
    </dgm:pt>
    <dgm:pt modelId="{B5A14129-C430-4F48-A93F-4EC116623E6D}" type="pres">
      <dgm:prSet presAssocID="{A4161609-7127-4F91-9620-BE925986E33F}" presName="spNode" presStyleCnt="0"/>
      <dgm:spPr/>
    </dgm:pt>
    <dgm:pt modelId="{57D8E10F-399D-4318-A878-8E36DEA41C98}" type="pres">
      <dgm:prSet presAssocID="{0CE10682-652B-49CD-99DF-9148A2FEAA5E}" presName="sibTrans" presStyleLbl="sibTrans1D1" presStyleIdx="3" presStyleCnt="6"/>
      <dgm:spPr/>
    </dgm:pt>
    <dgm:pt modelId="{441D7816-7890-4CCC-A971-486BA5E39258}" type="pres">
      <dgm:prSet presAssocID="{C309BB41-EFDE-4D97-B990-CA39DFFE85E3}" presName="node" presStyleLbl="node1" presStyleIdx="4" presStyleCnt="6">
        <dgm:presLayoutVars>
          <dgm:bulletEnabled val="1"/>
        </dgm:presLayoutVars>
      </dgm:prSet>
      <dgm:spPr/>
    </dgm:pt>
    <dgm:pt modelId="{F50F5A24-5D19-4D9E-B3EE-19C1586BF519}" type="pres">
      <dgm:prSet presAssocID="{C309BB41-EFDE-4D97-B990-CA39DFFE85E3}" presName="spNode" presStyleCnt="0"/>
      <dgm:spPr/>
    </dgm:pt>
    <dgm:pt modelId="{7C18D9E2-DC94-41A2-B7A2-06DC00701881}" type="pres">
      <dgm:prSet presAssocID="{F7DE286A-3BB5-46C7-8589-E52AE318DD58}" presName="sibTrans" presStyleLbl="sibTrans1D1" presStyleIdx="4" presStyleCnt="6"/>
      <dgm:spPr/>
    </dgm:pt>
    <dgm:pt modelId="{A464A66C-4900-47FA-B49B-A29700713FE3}" type="pres">
      <dgm:prSet presAssocID="{532E850A-0C04-47B4-B4C2-808510574FA1}" presName="node" presStyleLbl="node1" presStyleIdx="5" presStyleCnt="6" custRadScaleRad="111961" custRadScaleInc="-54207">
        <dgm:presLayoutVars>
          <dgm:bulletEnabled val="1"/>
        </dgm:presLayoutVars>
      </dgm:prSet>
      <dgm:spPr/>
    </dgm:pt>
    <dgm:pt modelId="{83A9EAE1-140F-4558-B51A-CD844B25C732}" type="pres">
      <dgm:prSet presAssocID="{532E850A-0C04-47B4-B4C2-808510574FA1}" presName="spNode" presStyleCnt="0"/>
      <dgm:spPr/>
    </dgm:pt>
    <dgm:pt modelId="{EEF0F162-E8CA-44C9-8BD9-4291A0A5DA98}" type="pres">
      <dgm:prSet presAssocID="{AFDBAC5A-A6BC-473D-A6B3-6C76E05F290A}" presName="sibTrans" presStyleLbl="sibTrans1D1" presStyleIdx="5" presStyleCnt="6"/>
      <dgm:spPr/>
    </dgm:pt>
  </dgm:ptLst>
  <dgm:cxnLst>
    <dgm:cxn modelId="{A89C3A07-8E19-43AB-A186-BAD465EAED51}" type="presOf" srcId="{9E15E204-AC20-4A2F-A643-0972689B437E}" destId="{1FF334CE-C2DD-433A-9A38-0835684F222D}" srcOrd="0" destOrd="0" presId="urn:microsoft.com/office/officeart/2005/8/layout/cycle5"/>
    <dgm:cxn modelId="{573B5C23-A54C-46FA-814D-EB696952A7D4}" type="presOf" srcId="{30895731-5724-4437-B8D5-83D9F1D353DF}" destId="{EF07EF77-B25B-47FA-9F5A-2324513EAB94}" srcOrd="0" destOrd="0" presId="urn:microsoft.com/office/officeart/2005/8/layout/cycle5"/>
    <dgm:cxn modelId="{FBA93633-8E1C-46B3-A53C-7D98F8E5AAD9}" srcId="{4D700D79-3F55-487B-BB4C-DDB4CA44FCC0}" destId="{9E15E204-AC20-4A2F-A643-0972689B437E}" srcOrd="0" destOrd="0" parTransId="{8FF43C3E-D21E-4D66-8B3F-C442A623EE49}" sibTransId="{76A52464-8923-42EF-9C24-6429377D04D4}"/>
    <dgm:cxn modelId="{DC50C43D-FCBB-4D57-A2BF-5062956334FF}" type="presOf" srcId="{0CE10682-652B-49CD-99DF-9148A2FEAA5E}" destId="{57D8E10F-399D-4318-A878-8E36DEA41C98}" srcOrd="0" destOrd="0" presId="urn:microsoft.com/office/officeart/2005/8/layout/cycle5"/>
    <dgm:cxn modelId="{0121BC48-CC3E-4FA8-8DF1-8413D803EA04}" type="presOf" srcId="{23B32749-9E0F-4E63-90F7-F302EF8A9445}" destId="{994C9C3F-E77F-4618-A2E3-61FA46B14519}" srcOrd="0" destOrd="0" presId="urn:microsoft.com/office/officeart/2005/8/layout/cycle5"/>
    <dgm:cxn modelId="{83A8734E-5A9B-42CE-8B15-762586CBE770}" type="presOf" srcId="{76A52464-8923-42EF-9C24-6429377D04D4}" destId="{27BA2261-8B80-4E64-91D8-EA647AE39DC1}" srcOrd="0" destOrd="0" presId="urn:microsoft.com/office/officeart/2005/8/layout/cycle5"/>
    <dgm:cxn modelId="{CD852257-6D83-414B-B903-077379760F1A}" type="presOf" srcId="{4D700D79-3F55-487B-BB4C-DDB4CA44FCC0}" destId="{9CC97385-D4C7-4F97-9752-E19AC4648511}" srcOrd="0" destOrd="0" presId="urn:microsoft.com/office/officeart/2005/8/layout/cycle5"/>
    <dgm:cxn modelId="{4EA0D679-6151-4BDA-AA5F-19D0CFD3B88E}" srcId="{4D700D79-3F55-487B-BB4C-DDB4CA44FCC0}" destId="{C309BB41-EFDE-4D97-B990-CA39DFFE85E3}" srcOrd="4" destOrd="0" parTransId="{F775800E-469D-4636-BC8D-BEE8CA60D849}" sibTransId="{F7DE286A-3BB5-46C7-8589-E52AE318DD58}"/>
    <dgm:cxn modelId="{C654F57C-BD22-4B59-B998-52298DB5C6D9}" type="presOf" srcId="{C309BB41-EFDE-4D97-B990-CA39DFFE85E3}" destId="{441D7816-7890-4CCC-A971-486BA5E39258}" srcOrd="0" destOrd="0" presId="urn:microsoft.com/office/officeart/2005/8/layout/cycle5"/>
    <dgm:cxn modelId="{8D857B8E-0146-4176-8B6D-5CE80D6452DB}" type="presOf" srcId="{A21DB26E-1216-418D-B31F-C4BACF3C3FE8}" destId="{8DCC89BC-0063-4734-9D90-7E711834CB35}" srcOrd="0" destOrd="0" presId="urn:microsoft.com/office/officeart/2005/8/layout/cycle5"/>
    <dgm:cxn modelId="{B7ED978E-CF38-4EF4-A4B3-0775699BBDF3}" type="presOf" srcId="{532E850A-0C04-47B4-B4C2-808510574FA1}" destId="{A464A66C-4900-47FA-B49B-A29700713FE3}" srcOrd="0" destOrd="0" presId="urn:microsoft.com/office/officeart/2005/8/layout/cycle5"/>
    <dgm:cxn modelId="{50EAA59C-6E6A-4A3C-8944-6FF78EF2848D}" type="presOf" srcId="{A4161609-7127-4F91-9620-BE925986E33F}" destId="{9E1ADAC9-74C9-484F-B7DC-0B91DE0082EF}" srcOrd="0" destOrd="0" presId="urn:microsoft.com/office/officeart/2005/8/layout/cycle5"/>
    <dgm:cxn modelId="{05A324AC-1350-4D8D-9DB6-F81208B9EAC5}" srcId="{4D700D79-3F55-487B-BB4C-DDB4CA44FCC0}" destId="{A4161609-7127-4F91-9620-BE925986E33F}" srcOrd="3" destOrd="0" parTransId="{852A8CB2-323A-46E6-940A-65293F8FFA7E}" sibTransId="{0CE10682-652B-49CD-99DF-9148A2FEAA5E}"/>
    <dgm:cxn modelId="{934BBBCA-26A7-43F2-9710-AB691E21B95C}" srcId="{4D700D79-3F55-487B-BB4C-DDB4CA44FCC0}" destId="{23B32749-9E0F-4E63-90F7-F302EF8A9445}" srcOrd="1" destOrd="0" parTransId="{E3AA02E4-F736-4E3F-B038-A4DFAC48407E}" sibTransId="{A21DB26E-1216-418D-B31F-C4BACF3C3FE8}"/>
    <dgm:cxn modelId="{25B28ACD-79A0-4BEF-B641-A33A6680BE97}" srcId="{4D700D79-3F55-487B-BB4C-DDB4CA44FCC0}" destId="{30895731-5724-4437-B8D5-83D9F1D353DF}" srcOrd="2" destOrd="0" parTransId="{BE32E66D-B896-417E-AA45-E5326B075D13}" sibTransId="{C3D87148-EB18-4864-8A65-4F0B88765012}"/>
    <dgm:cxn modelId="{C29C05D7-9E8B-4B59-8011-B0C332503384}" type="presOf" srcId="{C3D87148-EB18-4864-8A65-4F0B88765012}" destId="{9F53987C-3BD1-4F4B-AD62-285294D2F365}" srcOrd="0" destOrd="0" presId="urn:microsoft.com/office/officeart/2005/8/layout/cycle5"/>
    <dgm:cxn modelId="{BE0433DA-C9AB-4169-A4D1-EFE3F2E8B6A0}" srcId="{4D700D79-3F55-487B-BB4C-DDB4CA44FCC0}" destId="{532E850A-0C04-47B4-B4C2-808510574FA1}" srcOrd="5" destOrd="0" parTransId="{97A5D667-3234-429F-8CB6-6644AA4DBB24}" sibTransId="{AFDBAC5A-A6BC-473D-A6B3-6C76E05F290A}"/>
    <dgm:cxn modelId="{F5D5D4EB-57B6-4333-88F4-99BF9CCB4E92}" type="presOf" srcId="{AFDBAC5A-A6BC-473D-A6B3-6C76E05F290A}" destId="{EEF0F162-E8CA-44C9-8BD9-4291A0A5DA98}" srcOrd="0" destOrd="0" presId="urn:microsoft.com/office/officeart/2005/8/layout/cycle5"/>
    <dgm:cxn modelId="{79856CF7-B527-414F-8952-3687F7D9F712}" type="presOf" srcId="{F7DE286A-3BB5-46C7-8589-E52AE318DD58}" destId="{7C18D9E2-DC94-41A2-B7A2-06DC00701881}" srcOrd="0" destOrd="0" presId="urn:microsoft.com/office/officeart/2005/8/layout/cycle5"/>
    <dgm:cxn modelId="{8BDC71B2-EB7D-4707-8A1A-5A6B87EE0860}" type="presParOf" srcId="{9CC97385-D4C7-4F97-9752-E19AC4648511}" destId="{1FF334CE-C2DD-433A-9A38-0835684F222D}" srcOrd="0" destOrd="0" presId="urn:microsoft.com/office/officeart/2005/8/layout/cycle5"/>
    <dgm:cxn modelId="{DCD4CEDE-1EDA-4C1E-BE10-3FC0E85C4257}" type="presParOf" srcId="{9CC97385-D4C7-4F97-9752-E19AC4648511}" destId="{35679779-31F6-480C-A145-88A629C23E38}" srcOrd="1" destOrd="0" presId="urn:microsoft.com/office/officeart/2005/8/layout/cycle5"/>
    <dgm:cxn modelId="{D850EC95-E326-4A12-9B2B-0A7A4729513B}" type="presParOf" srcId="{9CC97385-D4C7-4F97-9752-E19AC4648511}" destId="{27BA2261-8B80-4E64-91D8-EA647AE39DC1}" srcOrd="2" destOrd="0" presId="urn:microsoft.com/office/officeart/2005/8/layout/cycle5"/>
    <dgm:cxn modelId="{7A487605-E042-4BAF-86AB-C6DC489DFD34}" type="presParOf" srcId="{9CC97385-D4C7-4F97-9752-E19AC4648511}" destId="{994C9C3F-E77F-4618-A2E3-61FA46B14519}" srcOrd="3" destOrd="0" presId="urn:microsoft.com/office/officeart/2005/8/layout/cycle5"/>
    <dgm:cxn modelId="{21A5BF82-8C58-4A20-82FB-B1FBB27E9DAC}" type="presParOf" srcId="{9CC97385-D4C7-4F97-9752-E19AC4648511}" destId="{91174690-5BBD-47F6-9803-F1AB3A55671F}" srcOrd="4" destOrd="0" presId="urn:microsoft.com/office/officeart/2005/8/layout/cycle5"/>
    <dgm:cxn modelId="{E0864208-AA84-4343-BE00-C31FC06F4CBC}" type="presParOf" srcId="{9CC97385-D4C7-4F97-9752-E19AC4648511}" destId="{8DCC89BC-0063-4734-9D90-7E711834CB35}" srcOrd="5" destOrd="0" presId="urn:microsoft.com/office/officeart/2005/8/layout/cycle5"/>
    <dgm:cxn modelId="{575A3089-C4AF-4928-8D37-A143BAC87FBB}" type="presParOf" srcId="{9CC97385-D4C7-4F97-9752-E19AC4648511}" destId="{EF07EF77-B25B-47FA-9F5A-2324513EAB94}" srcOrd="6" destOrd="0" presId="urn:microsoft.com/office/officeart/2005/8/layout/cycle5"/>
    <dgm:cxn modelId="{7278D123-A79B-4BA8-A242-A43E73A05666}" type="presParOf" srcId="{9CC97385-D4C7-4F97-9752-E19AC4648511}" destId="{E8E1D754-127A-42AA-8F4E-40EA39B4B1C7}" srcOrd="7" destOrd="0" presId="urn:microsoft.com/office/officeart/2005/8/layout/cycle5"/>
    <dgm:cxn modelId="{88662DCA-3FF5-443D-926C-BFB3B69AF5D6}" type="presParOf" srcId="{9CC97385-D4C7-4F97-9752-E19AC4648511}" destId="{9F53987C-3BD1-4F4B-AD62-285294D2F365}" srcOrd="8" destOrd="0" presId="urn:microsoft.com/office/officeart/2005/8/layout/cycle5"/>
    <dgm:cxn modelId="{D6D4E5F1-895F-4EFE-A3C7-95908ED81C11}" type="presParOf" srcId="{9CC97385-D4C7-4F97-9752-E19AC4648511}" destId="{9E1ADAC9-74C9-484F-B7DC-0B91DE0082EF}" srcOrd="9" destOrd="0" presId="urn:microsoft.com/office/officeart/2005/8/layout/cycle5"/>
    <dgm:cxn modelId="{83FDBA09-5E34-46E6-AC65-96954F185023}" type="presParOf" srcId="{9CC97385-D4C7-4F97-9752-E19AC4648511}" destId="{B5A14129-C430-4F48-A93F-4EC116623E6D}" srcOrd="10" destOrd="0" presId="urn:microsoft.com/office/officeart/2005/8/layout/cycle5"/>
    <dgm:cxn modelId="{0E5300E2-3C35-4AB6-A679-6E50645D9836}" type="presParOf" srcId="{9CC97385-D4C7-4F97-9752-E19AC4648511}" destId="{57D8E10F-399D-4318-A878-8E36DEA41C98}" srcOrd="11" destOrd="0" presId="urn:microsoft.com/office/officeart/2005/8/layout/cycle5"/>
    <dgm:cxn modelId="{25A0EB98-EDB5-48E1-9741-6054F957B1F3}" type="presParOf" srcId="{9CC97385-D4C7-4F97-9752-E19AC4648511}" destId="{441D7816-7890-4CCC-A971-486BA5E39258}" srcOrd="12" destOrd="0" presId="urn:microsoft.com/office/officeart/2005/8/layout/cycle5"/>
    <dgm:cxn modelId="{0A0CEE8E-0D5D-49F7-8D46-5250F4E66516}" type="presParOf" srcId="{9CC97385-D4C7-4F97-9752-E19AC4648511}" destId="{F50F5A24-5D19-4D9E-B3EE-19C1586BF519}" srcOrd="13" destOrd="0" presId="urn:microsoft.com/office/officeart/2005/8/layout/cycle5"/>
    <dgm:cxn modelId="{2888F076-4E99-4C54-B8F1-234B2A388E23}" type="presParOf" srcId="{9CC97385-D4C7-4F97-9752-E19AC4648511}" destId="{7C18D9E2-DC94-41A2-B7A2-06DC00701881}" srcOrd="14" destOrd="0" presId="urn:microsoft.com/office/officeart/2005/8/layout/cycle5"/>
    <dgm:cxn modelId="{3174E10D-B506-44C7-A571-AB7B704265D5}" type="presParOf" srcId="{9CC97385-D4C7-4F97-9752-E19AC4648511}" destId="{A464A66C-4900-47FA-B49B-A29700713FE3}" srcOrd="15" destOrd="0" presId="urn:microsoft.com/office/officeart/2005/8/layout/cycle5"/>
    <dgm:cxn modelId="{1F747DBB-72B7-4629-B639-103C03AAB231}" type="presParOf" srcId="{9CC97385-D4C7-4F97-9752-E19AC4648511}" destId="{83A9EAE1-140F-4558-B51A-CD844B25C732}" srcOrd="16" destOrd="0" presId="urn:microsoft.com/office/officeart/2005/8/layout/cycle5"/>
    <dgm:cxn modelId="{DE6D8024-15FE-4ECF-9F88-8943F8A2D093}" type="presParOf" srcId="{9CC97385-D4C7-4F97-9752-E19AC4648511}" destId="{EEF0F162-E8CA-44C9-8BD9-4291A0A5DA98}"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334CE-C2DD-433A-9A38-0835684F222D}">
      <dsp:nvSpPr>
        <dsp:cNvPr id="0" name=""/>
        <dsp:cNvSpPr/>
      </dsp:nvSpPr>
      <dsp:spPr>
        <a:xfrm>
          <a:off x="2336793" y="1885"/>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Connect to Data</a:t>
          </a:r>
        </a:p>
      </dsp:txBody>
      <dsp:txXfrm>
        <a:off x="2373291" y="38383"/>
        <a:ext cx="1077272" cy="674678"/>
      </dsp:txXfrm>
    </dsp:sp>
    <dsp:sp modelId="{27BA2261-8B80-4E64-91D8-EA647AE39DC1}">
      <dsp:nvSpPr>
        <dsp:cNvPr id="0" name=""/>
        <dsp:cNvSpPr/>
      </dsp:nvSpPr>
      <dsp:spPr>
        <a:xfrm>
          <a:off x="1150422" y="375722"/>
          <a:ext cx="3523011" cy="3523011"/>
        </a:xfrm>
        <a:custGeom>
          <a:avLst/>
          <a:gdLst/>
          <a:ahLst/>
          <a:cxnLst/>
          <a:rect l="0" t="0" r="0" b="0"/>
          <a:pathLst>
            <a:path>
              <a:moveTo>
                <a:pt x="2481339" y="153792"/>
              </a:moveTo>
              <a:arcTo wR="1761505" hR="1761505" stAng="176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94C9C3F-E77F-4618-A2E3-61FA46B14519}">
      <dsp:nvSpPr>
        <dsp:cNvPr id="0" name=""/>
        <dsp:cNvSpPr/>
      </dsp:nvSpPr>
      <dsp:spPr>
        <a:xfrm>
          <a:off x="3862302" y="882638"/>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Prepare Data</a:t>
          </a:r>
        </a:p>
      </dsp:txBody>
      <dsp:txXfrm>
        <a:off x="3898800" y="919136"/>
        <a:ext cx="1077272" cy="674678"/>
      </dsp:txXfrm>
    </dsp:sp>
    <dsp:sp modelId="{8DCC89BC-0063-4734-9D90-7E711834CB35}">
      <dsp:nvSpPr>
        <dsp:cNvPr id="0" name=""/>
        <dsp:cNvSpPr/>
      </dsp:nvSpPr>
      <dsp:spPr>
        <a:xfrm>
          <a:off x="1232791" y="595504"/>
          <a:ext cx="3523011" cy="3523011"/>
        </a:xfrm>
        <a:custGeom>
          <a:avLst/>
          <a:gdLst/>
          <a:ahLst/>
          <a:cxnLst/>
          <a:rect l="0" t="0" r="0" b="0"/>
          <a:pathLst>
            <a:path>
              <a:moveTo>
                <a:pt x="3426161" y="1185463"/>
              </a:moveTo>
              <a:arcTo wR="1761505" hR="1761505" stAng="20454731" swAng="96417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F07EF77-B25B-47FA-9F5A-2324513EAB94}">
      <dsp:nvSpPr>
        <dsp:cNvPr id="0" name=""/>
        <dsp:cNvSpPr/>
      </dsp:nvSpPr>
      <dsp:spPr>
        <a:xfrm>
          <a:off x="4080021" y="2426431"/>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Model</a:t>
          </a:r>
        </a:p>
      </dsp:txBody>
      <dsp:txXfrm>
        <a:off x="4116519" y="2462929"/>
        <a:ext cx="1077272" cy="674678"/>
      </dsp:txXfrm>
    </dsp:sp>
    <dsp:sp modelId="{9F53987C-3BD1-4F4B-AD62-285294D2F365}">
      <dsp:nvSpPr>
        <dsp:cNvPr id="0" name=""/>
        <dsp:cNvSpPr/>
      </dsp:nvSpPr>
      <dsp:spPr>
        <a:xfrm>
          <a:off x="1312453" y="328311"/>
          <a:ext cx="3523011" cy="3523011"/>
        </a:xfrm>
        <a:custGeom>
          <a:avLst/>
          <a:gdLst/>
          <a:ahLst/>
          <a:cxnLst/>
          <a:rect l="0" t="0" r="0" b="0"/>
          <a:pathLst>
            <a:path>
              <a:moveTo>
                <a:pt x="2995344" y="3018702"/>
              </a:moveTo>
              <a:arcTo wR="1761505" hR="1761505" stAng="2732235" swAng="140124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E1ADAC9-74C9-484F-B7DC-0B91DE0082EF}">
      <dsp:nvSpPr>
        <dsp:cNvPr id="0" name=""/>
        <dsp:cNvSpPr/>
      </dsp:nvSpPr>
      <dsp:spPr>
        <a:xfrm>
          <a:off x="2336793" y="352489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and Deploy</a:t>
          </a:r>
        </a:p>
      </dsp:txBody>
      <dsp:txXfrm>
        <a:off x="2373291" y="3561394"/>
        <a:ext cx="1077272" cy="674678"/>
      </dsp:txXfrm>
    </dsp:sp>
    <dsp:sp modelId="{57D8E10F-399D-4318-A878-8E36DEA41C98}">
      <dsp:nvSpPr>
        <dsp:cNvPr id="0" name=""/>
        <dsp:cNvSpPr/>
      </dsp:nvSpPr>
      <dsp:spPr>
        <a:xfrm>
          <a:off x="1150422" y="375722"/>
          <a:ext cx="3523011" cy="3523011"/>
        </a:xfrm>
        <a:custGeom>
          <a:avLst/>
          <a:gdLst/>
          <a:ahLst/>
          <a:cxnLst/>
          <a:rect l="0" t="0" r="0" b="0"/>
          <a:pathLst>
            <a:path>
              <a:moveTo>
                <a:pt x="1041671" y="3369218"/>
              </a:moveTo>
              <a:arcTo wR="1761505" hR="1761505" stAng="68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41D7816-7890-4CCC-A971-486BA5E39258}">
      <dsp:nvSpPr>
        <dsp:cNvPr id="0" name=""/>
        <dsp:cNvSpPr/>
      </dsp:nvSpPr>
      <dsp:spPr>
        <a:xfrm>
          <a:off x="811285" y="2644144"/>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 and Manage</a:t>
          </a:r>
        </a:p>
      </dsp:txBody>
      <dsp:txXfrm>
        <a:off x="847783" y="2680642"/>
        <a:ext cx="1077272" cy="674678"/>
      </dsp:txXfrm>
    </dsp:sp>
    <dsp:sp modelId="{7C18D9E2-DC94-41A2-B7A2-06DC00701881}">
      <dsp:nvSpPr>
        <dsp:cNvPr id="0" name=""/>
        <dsp:cNvSpPr/>
      </dsp:nvSpPr>
      <dsp:spPr>
        <a:xfrm>
          <a:off x="951240" y="-60402"/>
          <a:ext cx="3523011" cy="3523011"/>
        </a:xfrm>
        <a:custGeom>
          <a:avLst/>
          <a:gdLst/>
          <a:ahLst/>
          <a:cxnLst/>
          <a:rect l="0" t="0" r="0" b="0"/>
          <a:pathLst>
            <a:path>
              <a:moveTo>
                <a:pt x="192061" y="2561348"/>
              </a:moveTo>
              <a:arcTo wR="1761505" hR="1761505" stAng="9179703" swAng="98047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464A66C-4900-47FA-B49B-A29700713FE3}">
      <dsp:nvSpPr>
        <dsp:cNvPr id="0" name=""/>
        <dsp:cNvSpPr/>
      </dsp:nvSpPr>
      <dsp:spPr>
        <a:xfrm>
          <a:off x="473827" y="111614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Find Governed Data</a:t>
          </a:r>
        </a:p>
      </dsp:txBody>
      <dsp:txXfrm>
        <a:off x="510325" y="1152644"/>
        <a:ext cx="1077272" cy="674678"/>
      </dsp:txXfrm>
    </dsp:sp>
    <dsp:sp modelId="{EEF0F162-E8CA-44C9-8BD9-4291A0A5DA98}">
      <dsp:nvSpPr>
        <dsp:cNvPr id="0" name=""/>
        <dsp:cNvSpPr/>
      </dsp:nvSpPr>
      <dsp:spPr>
        <a:xfrm>
          <a:off x="840978" y="452106"/>
          <a:ext cx="3523011" cy="3523011"/>
        </a:xfrm>
        <a:custGeom>
          <a:avLst/>
          <a:gdLst/>
          <a:ahLst/>
          <a:cxnLst/>
          <a:rect l="0" t="0" r="0" b="0"/>
          <a:pathLst>
            <a:path>
              <a:moveTo>
                <a:pt x="557859" y="475372"/>
              </a:moveTo>
              <a:arcTo wR="1761505" hR="1761505" stAng="13613852" swAng="156404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334CE-C2DD-433A-9A38-0835684F222D}">
      <dsp:nvSpPr>
        <dsp:cNvPr id="0" name=""/>
        <dsp:cNvSpPr/>
      </dsp:nvSpPr>
      <dsp:spPr>
        <a:xfrm>
          <a:off x="2336793" y="1885"/>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Connect to Data</a:t>
          </a:r>
        </a:p>
      </dsp:txBody>
      <dsp:txXfrm>
        <a:off x="2373291" y="38383"/>
        <a:ext cx="1077272" cy="674678"/>
      </dsp:txXfrm>
    </dsp:sp>
    <dsp:sp modelId="{27BA2261-8B80-4E64-91D8-EA647AE39DC1}">
      <dsp:nvSpPr>
        <dsp:cNvPr id="0" name=""/>
        <dsp:cNvSpPr/>
      </dsp:nvSpPr>
      <dsp:spPr>
        <a:xfrm>
          <a:off x="1150422" y="375722"/>
          <a:ext cx="3523011" cy="3523011"/>
        </a:xfrm>
        <a:custGeom>
          <a:avLst/>
          <a:gdLst/>
          <a:ahLst/>
          <a:cxnLst/>
          <a:rect l="0" t="0" r="0" b="0"/>
          <a:pathLst>
            <a:path>
              <a:moveTo>
                <a:pt x="2481339" y="153792"/>
              </a:moveTo>
              <a:arcTo wR="1761505" hR="1761505" stAng="176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94C9C3F-E77F-4618-A2E3-61FA46B14519}">
      <dsp:nvSpPr>
        <dsp:cNvPr id="0" name=""/>
        <dsp:cNvSpPr/>
      </dsp:nvSpPr>
      <dsp:spPr>
        <a:xfrm>
          <a:off x="3862302" y="882638"/>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Prepare Data</a:t>
          </a:r>
        </a:p>
      </dsp:txBody>
      <dsp:txXfrm>
        <a:off x="3898800" y="919136"/>
        <a:ext cx="1077272" cy="674678"/>
      </dsp:txXfrm>
    </dsp:sp>
    <dsp:sp modelId="{8DCC89BC-0063-4734-9D90-7E711834CB35}">
      <dsp:nvSpPr>
        <dsp:cNvPr id="0" name=""/>
        <dsp:cNvSpPr/>
      </dsp:nvSpPr>
      <dsp:spPr>
        <a:xfrm>
          <a:off x="1232791" y="595504"/>
          <a:ext cx="3523011" cy="3523011"/>
        </a:xfrm>
        <a:custGeom>
          <a:avLst/>
          <a:gdLst/>
          <a:ahLst/>
          <a:cxnLst/>
          <a:rect l="0" t="0" r="0" b="0"/>
          <a:pathLst>
            <a:path>
              <a:moveTo>
                <a:pt x="3426161" y="1185463"/>
              </a:moveTo>
              <a:arcTo wR="1761505" hR="1761505" stAng="20454731" swAng="96417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F07EF77-B25B-47FA-9F5A-2324513EAB94}">
      <dsp:nvSpPr>
        <dsp:cNvPr id="0" name=""/>
        <dsp:cNvSpPr/>
      </dsp:nvSpPr>
      <dsp:spPr>
        <a:xfrm>
          <a:off x="4080021" y="2426431"/>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Model</a:t>
          </a:r>
        </a:p>
      </dsp:txBody>
      <dsp:txXfrm>
        <a:off x="4116519" y="2462929"/>
        <a:ext cx="1077272" cy="674678"/>
      </dsp:txXfrm>
    </dsp:sp>
    <dsp:sp modelId="{9F53987C-3BD1-4F4B-AD62-285294D2F365}">
      <dsp:nvSpPr>
        <dsp:cNvPr id="0" name=""/>
        <dsp:cNvSpPr/>
      </dsp:nvSpPr>
      <dsp:spPr>
        <a:xfrm>
          <a:off x="1312453" y="328311"/>
          <a:ext cx="3523011" cy="3523011"/>
        </a:xfrm>
        <a:custGeom>
          <a:avLst/>
          <a:gdLst/>
          <a:ahLst/>
          <a:cxnLst/>
          <a:rect l="0" t="0" r="0" b="0"/>
          <a:pathLst>
            <a:path>
              <a:moveTo>
                <a:pt x="2995344" y="3018702"/>
              </a:moveTo>
              <a:arcTo wR="1761505" hR="1761505" stAng="2732235" swAng="140124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E1ADAC9-74C9-484F-B7DC-0B91DE0082EF}">
      <dsp:nvSpPr>
        <dsp:cNvPr id="0" name=""/>
        <dsp:cNvSpPr/>
      </dsp:nvSpPr>
      <dsp:spPr>
        <a:xfrm>
          <a:off x="2336793" y="352489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and Deploy</a:t>
          </a:r>
        </a:p>
      </dsp:txBody>
      <dsp:txXfrm>
        <a:off x="2373291" y="3561394"/>
        <a:ext cx="1077272" cy="674678"/>
      </dsp:txXfrm>
    </dsp:sp>
    <dsp:sp modelId="{57D8E10F-399D-4318-A878-8E36DEA41C98}">
      <dsp:nvSpPr>
        <dsp:cNvPr id="0" name=""/>
        <dsp:cNvSpPr/>
      </dsp:nvSpPr>
      <dsp:spPr>
        <a:xfrm>
          <a:off x="1150422" y="375722"/>
          <a:ext cx="3523011" cy="3523011"/>
        </a:xfrm>
        <a:custGeom>
          <a:avLst/>
          <a:gdLst/>
          <a:ahLst/>
          <a:cxnLst/>
          <a:rect l="0" t="0" r="0" b="0"/>
          <a:pathLst>
            <a:path>
              <a:moveTo>
                <a:pt x="1041671" y="3369218"/>
              </a:moveTo>
              <a:arcTo wR="1761505" hR="1761505" stAng="68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41D7816-7890-4CCC-A971-486BA5E39258}">
      <dsp:nvSpPr>
        <dsp:cNvPr id="0" name=""/>
        <dsp:cNvSpPr/>
      </dsp:nvSpPr>
      <dsp:spPr>
        <a:xfrm>
          <a:off x="811285" y="2644144"/>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 and Manage</a:t>
          </a:r>
        </a:p>
      </dsp:txBody>
      <dsp:txXfrm>
        <a:off x="847783" y="2680642"/>
        <a:ext cx="1077272" cy="674678"/>
      </dsp:txXfrm>
    </dsp:sp>
    <dsp:sp modelId="{7C18D9E2-DC94-41A2-B7A2-06DC00701881}">
      <dsp:nvSpPr>
        <dsp:cNvPr id="0" name=""/>
        <dsp:cNvSpPr/>
      </dsp:nvSpPr>
      <dsp:spPr>
        <a:xfrm>
          <a:off x="951240" y="-60402"/>
          <a:ext cx="3523011" cy="3523011"/>
        </a:xfrm>
        <a:custGeom>
          <a:avLst/>
          <a:gdLst/>
          <a:ahLst/>
          <a:cxnLst/>
          <a:rect l="0" t="0" r="0" b="0"/>
          <a:pathLst>
            <a:path>
              <a:moveTo>
                <a:pt x="192061" y="2561348"/>
              </a:moveTo>
              <a:arcTo wR="1761505" hR="1761505" stAng="9179703" swAng="98047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464A66C-4900-47FA-B49B-A29700713FE3}">
      <dsp:nvSpPr>
        <dsp:cNvPr id="0" name=""/>
        <dsp:cNvSpPr/>
      </dsp:nvSpPr>
      <dsp:spPr>
        <a:xfrm>
          <a:off x="473827" y="111614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Find Governed Data</a:t>
          </a:r>
        </a:p>
      </dsp:txBody>
      <dsp:txXfrm>
        <a:off x="510325" y="1152644"/>
        <a:ext cx="1077272" cy="674678"/>
      </dsp:txXfrm>
    </dsp:sp>
    <dsp:sp modelId="{EEF0F162-E8CA-44C9-8BD9-4291A0A5DA98}">
      <dsp:nvSpPr>
        <dsp:cNvPr id="0" name=""/>
        <dsp:cNvSpPr/>
      </dsp:nvSpPr>
      <dsp:spPr>
        <a:xfrm>
          <a:off x="840978" y="452106"/>
          <a:ext cx="3523011" cy="3523011"/>
        </a:xfrm>
        <a:custGeom>
          <a:avLst/>
          <a:gdLst/>
          <a:ahLst/>
          <a:cxnLst/>
          <a:rect l="0" t="0" r="0" b="0"/>
          <a:pathLst>
            <a:path>
              <a:moveTo>
                <a:pt x="557859" y="475372"/>
              </a:moveTo>
              <a:arcTo wR="1761505" hR="1761505" stAng="13613852" swAng="156404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334CE-C2DD-433A-9A38-0835684F222D}">
      <dsp:nvSpPr>
        <dsp:cNvPr id="0" name=""/>
        <dsp:cNvSpPr/>
      </dsp:nvSpPr>
      <dsp:spPr>
        <a:xfrm>
          <a:off x="2336793" y="1885"/>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Connect to Data</a:t>
          </a:r>
        </a:p>
      </dsp:txBody>
      <dsp:txXfrm>
        <a:off x="2373291" y="38383"/>
        <a:ext cx="1077272" cy="674678"/>
      </dsp:txXfrm>
    </dsp:sp>
    <dsp:sp modelId="{27BA2261-8B80-4E64-91D8-EA647AE39DC1}">
      <dsp:nvSpPr>
        <dsp:cNvPr id="0" name=""/>
        <dsp:cNvSpPr/>
      </dsp:nvSpPr>
      <dsp:spPr>
        <a:xfrm>
          <a:off x="1150422" y="375722"/>
          <a:ext cx="3523011" cy="3523011"/>
        </a:xfrm>
        <a:custGeom>
          <a:avLst/>
          <a:gdLst/>
          <a:ahLst/>
          <a:cxnLst/>
          <a:rect l="0" t="0" r="0" b="0"/>
          <a:pathLst>
            <a:path>
              <a:moveTo>
                <a:pt x="2481339" y="153792"/>
              </a:moveTo>
              <a:arcTo wR="1761505" hR="1761505" stAng="176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94C9C3F-E77F-4618-A2E3-61FA46B14519}">
      <dsp:nvSpPr>
        <dsp:cNvPr id="0" name=""/>
        <dsp:cNvSpPr/>
      </dsp:nvSpPr>
      <dsp:spPr>
        <a:xfrm>
          <a:off x="3862302" y="882638"/>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Prepare Data</a:t>
          </a:r>
        </a:p>
      </dsp:txBody>
      <dsp:txXfrm>
        <a:off x="3898800" y="919136"/>
        <a:ext cx="1077272" cy="674678"/>
      </dsp:txXfrm>
    </dsp:sp>
    <dsp:sp modelId="{8DCC89BC-0063-4734-9D90-7E711834CB35}">
      <dsp:nvSpPr>
        <dsp:cNvPr id="0" name=""/>
        <dsp:cNvSpPr/>
      </dsp:nvSpPr>
      <dsp:spPr>
        <a:xfrm>
          <a:off x="1232791" y="595504"/>
          <a:ext cx="3523011" cy="3523011"/>
        </a:xfrm>
        <a:custGeom>
          <a:avLst/>
          <a:gdLst/>
          <a:ahLst/>
          <a:cxnLst/>
          <a:rect l="0" t="0" r="0" b="0"/>
          <a:pathLst>
            <a:path>
              <a:moveTo>
                <a:pt x="3426161" y="1185463"/>
              </a:moveTo>
              <a:arcTo wR="1761505" hR="1761505" stAng="20454731" swAng="96417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F07EF77-B25B-47FA-9F5A-2324513EAB94}">
      <dsp:nvSpPr>
        <dsp:cNvPr id="0" name=""/>
        <dsp:cNvSpPr/>
      </dsp:nvSpPr>
      <dsp:spPr>
        <a:xfrm>
          <a:off x="4080021" y="2426431"/>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Model</a:t>
          </a:r>
        </a:p>
      </dsp:txBody>
      <dsp:txXfrm>
        <a:off x="4116519" y="2462929"/>
        <a:ext cx="1077272" cy="674678"/>
      </dsp:txXfrm>
    </dsp:sp>
    <dsp:sp modelId="{9F53987C-3BD1-4F4B-AD62-285294D2F365}">
      <dsp:nvSpPr>
        <dsp:cNvPr id="0" name=""/>
        <dsp:cNvSpPr/>
      </dsp:nvSpPr>
      <dsp:spPr>
        <a:xfrm>
          <a:off x="1312453" y="328311"/>
          <a:ext cx="3523011" cy="3523011"/>
        </a:xfrm>
        <a:custGeom>
          <a:avLst/>
          <a:gdLst/>
          <a:ahLst/>
          <a:cxnLst/>
          <a:rect l="0" t="0" r="0" b="0"/>
          <a:pathLst>
            <a:path>
              <a:moveTo>
                <a:pt x="2995344" y="3018702"/>
              </a:moveTo>
              <a:arcTo wR="1761505" hR="1761505" stAng="2732235" swAng="140124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E1ADAC9-74C9-484F-B7DC-0B91DE0082EF}">
      <dsp:nvSpPr>
        <dsp:cNvPr id="0" name=""/>
        <dsp:cNvSpPr/>
      </dsp:nvSpPr>
      <dsp:spPr>
        <a:xfrm>
          <a:off x="2336793" y="352489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and Deploy</a:t>
          </a:r>
        </a:p>
      </dsp:txBody>
      <dsp:txXfrm>
        <a:off x="2373291" y="3561394"/>
        <a:ext cx="1077272" cy="674678"/>
      </dsp:txXfrm>
    </dsp:sp>
    <dsp:sp modelId="{57D8E10F-399D-4318-A878-8E36DEA41C98}">
      <dsp:nvSpPr>
        <dsp:cNvPr id="0" name=""/>
        <dsp:cNvSpPr/>
      </dsp:nvSpPr>
      <dsp:spPr>
        <a:xfrm>
          <a:off x="1150422" y="375722"/>
          <a:ext cx="3523011" cy="3523011"/>
        </a:xfrm>
        <a:custGeom>
          <a:avLst/>
          <a:gdLst/>
          <a:ahLst/>
          <a:cxnLst/>
          <a:rect l="0" t="0" r="0" b="0"/>
          <a:pathLst>
            <a:path>
              <a:moveTo>
                <a:pt x="1041671" y="3369218"/>
              </a:moveTo>
              <a:arcTo wR="1761505" hR="1761505" stAng="68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41D7816-7890-4CCC-A971-486BA5E39258}">
      <dsp:nvSpPr>
        <dsp:cNvPr id="0" name=""/>
        <dsp:cNvSpPr/>
      </dsp:nvSpPr>
      <dsp:spPr>
        <a:xfrm>
          <a:off x="811285" y="2644144"/>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 and Manage</a:t>
          </a:r>
        </a:p>
      </dsp:txBody>
      <dsp:txXfrm>
        <a:off x="847783" y="2680642"/>
        <a:ext cx="1077272" cy="674678"/>
      </dsp:txXfrm>
    </dsp:sp>
    <dsp:sp modelId="{7C18D9E2-DC94-41A2-B7A2-06DC00701881}">
      <dsp:nvSpPr>
        <dsp:cNvPr id="0" name=""/>
        <dsp:cNvSpPr/>
      </dsp:nvSpPr>
      <dsp:spPr>
        <a:xfrm>
          <a:off x="951240" y="-60402"/>
          <a:ext cx="3523011" cy="3523011"/>
        </a:xfrm>
        <a:custGeom>
          <a:avLst/>
          <a:gdLst/>
          <a:ahLst/>
          <a:cxnLst/>
          <a:rect l="0" t="0" r="0" b="0"/>
          <a:pathLst>
            <a:path>
              <a:moveTo>
                <a:pt x="192061" y="2561348"/>
              </a:moveTo>
              <a:arcTo wR="1761505" hR="1761505" stAng="9179703" swAng="98047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464A66C-4900-47FA-B49B-A29700713FE3}">
      <dsp:nvSpPr>
        <dsp:cNvPr id="0" name=""/>
        <dsp:cNvSpPr/>
      </dsp:nvSpPr>
      <dsp:spPr>
        <a:xfrm>
          <a:off x="473827" y="111614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Find Governed Data</a:t>
          </a:r>
        </a:p>
      </dsp:txBody>
      <dsp:txXfrm>
        <a:off x="510325" y="1152644"/>
        <a:ext cx="1077272" cy="674678"/>
      </dsp:txXfrm>
    </dsp:sp>
    <dsp:sp modelId="{EEF0F162-E8CA-44C9-8BD9-4291A0A5DA98}">
      <dsp:nvSpPr>
        <dsp:cNvPr id="0" name=""/>
        <dsp:cNvSpPr/>
      </dsp:nvSpPr>
      <dsp:spPr>
        <a:xfrm>
          <a:off x="840978" y="452106"/>
          <a:ext cx="3523011" cy="3523011"/>
        </a:xfrm>
        <a:custGeom>
          <a:avLst/>
          <a:gdLst/>
          <a:ahLst/>
          <a:cxnLst/>
          <a:rect l="0" t="0" r="0" b="0"/>
          <a:pathLst>
            <a:path>
              <a:moveTo>
                <a:pt x="557859" y="475372"/>
              </a:moveTo>
              <a:arcTo wR="1761505" hR="1761505" stAng="13613852" swAng="156404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F3811AC-54C0-482A-9425-CF599F193390}"/>
              </a:ext>
            </a:extLst>
          </p:cNvPr>
          <p:cNvSpPr>
            <a:spLocks noGrp="1" noChangeArrowheads="1"/>
          </p:cNvSpPr>
          <p:nvPr>
            <p:ph type="hdr" sz="quarter"/>
          </p:nvPr>
        </p:nvSpPr>
        <p:spPr bwMode="auto">
          <a:xfrm>
            <a:off x="0" y="0"/>
            <a:ext cx="2989263" cy="458788"/>
          </a:xfrm>
          <a:prstGeom prst="rect">
            <a:avLst/>
          </a:prstGeom>
          <a:noFill/>
          <a:ln w="9525">
            <a:noFill/>
            <a:miter lim="800000"/>
            <a:headEnd/>
            <a:tailEnd/>
          </a:ln>
          <a:effectLst/>
        </p:spPr>
        <p:txBody>
          <a:bodyPr vert="horz" wrap="square" lIns="91369" tIns="45685" rIns="91369" bIns="45685" numCol="1" anchor="t" anchorCtr="0" compatLnSpc="1">
            <a:prstTxWarp prst="textNoShape">
              <a:avLst/>
            </a:prstTxWarp>
          </a:bodyPr>
          <a:lstStyle>
            <a:lvl1pPr eaLnBrk="1" hangingPunct="1">
              <a:defRPr sz="12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3" name="Rectangle 3">
            <a:extLst>
              <a:ext uri="{FF2B5EF4-FFF2-40B4-BE49-F238E27FC236}">
                <a16:creationId xmlns:a16="http://schemas.microsoft.com/office/drawing/2014/main" id="{F73DED4F-F8BD-46A5-A1E0-DEEABD7682EC}"/>
              </a:ext>
            </a:extLst>
          </p:cNvPr>
          <p:cNvSpPr>
            <a:spLocks noGrp="1" noChangeArrowheads="1"/>
          </p:cNvSpPr>
          <p:nvPr>
            <p:ph type="dt" sz="quarter" idx="1"/>
          </p:nvPr>
        </p:nvSpPr>
        <p:spPr bwMode="auto">
          <a:xfrm>
            <a:off x="3886200" y="0"/>
            <a:ext cx="2989263" cy="458788"/>
          </a:xfrm>
          <a:prstGeom prst="rect">
            <a:avLst/>
          </a:prstGeom>
          <a:noFill/>
          <a:ln w="9525">
            <a:noFill/>
            <a:miter lim="800000"/>
            <a:headEnd/>
            <a:tailEnd/>
          </a:ln>
          <a:effectLst/>
        </p:spPr>
        <p:txBody>
          <a:bodyPr vert="horz" wrap="square" lIns="91369" tIns="45685" rIns="91369" bIns="45685" numCol="1" anchor="t" anchorCtr="0" compatLnSpc="1">
            <a:prstTxWarp prst="textNoShape">
              <a:avLst/>
            </a:prstTxWarp>
          </a:bodyPr>
          <a:lstStyle>
            <a:lvl1pPr algn="r" eaLnBrk="1" hangingPunct="1">
              <a:defRPr sz="1200" b="1">
                <a:latin typeface="Arial" pitchFamily="34" charset="0"/>
                <a:ea typeface="ＭＳ Ｐゴシック" pitchFamily="34" charset="-128"/>
              </a:defRPr>
            </a:lvl1pPr>
          </a:lstStyle>
          <a:p>
            <a:pPr>
              <a:defRPr/>
            </a:pPr>
            <a:fld id="{58ADDBB7-49A6-0A48-8E30-07A59EAB9FAD}" type="datetime1">
              <a:rPr lang="en-US" altLang="en-US"/>
              <a:pPr>
                <a:defRPr/>
              </a:pPr>
              <a:t>4/30/2020</a:t>
            </a:fld>
            <a:endParaRPr lang="en-US" altLang="en-US"/>
          </a:p>
        </p:txBody>
      </p:sp>
      <p:sp>
        <p:nvSpPr>
          <p:cNvPr id="30724" name="Rectangle 4">
            <a:extLst>
              <a:ext uri="{FF2B5EF4-FFF2-40B4-BE49-F238E27FC236}">
                <a16:creationId xmlns:a16="http://schemas.microsoft.com/office/drawing/2014/main" id="{53CCDA80-B1CF-4AD2-A432-98AFC06FEEC4}"/>
              </a:ext>
            </a:extLst>
          </p:cNvPr>
          <p:cNvSpPr>
            <a:spLocks noGrp="1" noChangeArrowheads="1"/>
          </p:cNvSpPr>
          <p:nvPr>
            <p:ph type="ftr" sz="quarter" idx="2"/>
          </p:nvPr>
        </p:nvSpPr>
        <p:spPr bwMode="auto">
          <a:xfrm>
            <a:off x="0" y="8855075"/>
            <a:ext cx="2989263" cy="458788"/>
          </a:xfrm>
          <a:prstGeom prst="rect">
            <a:avLst/>
          </a:prstGeom>
          <a:noFill/>
          <a:ln w="9525">
            <a:noFill/>
            <a:miter lim="800000"/>
            <a:headEnd/>
            <a:tailEnd/>
          </a:ln>
          <a:effectLst/>
        </p:spPr>
        <p:txBody>
          <a:bodyPr vert="horz" wrap="square" lIns="91369" tIns="45685" rIns="91369" bIns="45685" numCol="1" anchor="b" anchorCtr="0" compatLnSpc="1">
            <a:prstTxWarp prst="textNoShape">
              <a:avLst/>
            </a:prstTxWarp>
          </a:bodyPr>
          <a:lstStyle>
            <a:lvl1pPr eaLnBrk="1" hangingPunct="1">
              <a:defRPr sz="1200" b="1">
                <a:latin typeface="Arial" panose="020B0604020202020204" pitchFamily="34" charset="0"/>
                <a:ea typeface="+mn-ea"/>
                <a:cs typeface="Arial" panose="020B0604020202020204" pitchFamily="34" charset="0"/>
              </a:defRPr>
            </a:lvl1pPr>
          </a:lstStyle>
          <a:p>
            <a:pPr>
              <a:defRPr/>
            </a:pPr>
            <a:endParaRPr lang="en-US" altLang="en-US"/>
          </a:p>
        </p:txBody>
      </p:sp>
      <p:sp>
        <p:nvSpPr>
          <p:cNvPr id="30725" name="Rectangle 5">
            <a:extLst>
              <a:ext uri="{FF2B5EF4-FFF2-40B4-BE49-F238E27FC236}">
                <a16:creationId xmlns:a16="http://schemas.microsoft.com/office/drawing/2014/main" id="{8CB889D2-7CEA-41E5-98A1-0D49C22F9708}"/>
              </a:ext>
            </a:extLst>
          </p:cNvPr>
          <p:cNvSpPr>
            <a:spLocks noGrp="1" noChangeArrowheads="1"/>
          </p:cNvSpPr>
          <p:nvPr>
            <p:ph type="sldNum" sz="quarter" idx="3"/>
          </p:nvPr>
        </p:nvSpPr>
        <p:spPr bwMode="auto">
          <a:xfrm>
            <a:off x="3886200" y="8855075"/>
            <a:ext cx="2989263" cy="458788"/>
          </a:xfrm>
          <a:prstGeom prst="rect">
            <a:avLst/>
          </a:prstGeom>
          <a:noFill/>
          <a:ln w="9525">
            <a:noFill/>
            <a:miter lim="800000"/>
            <a:headEnd/>
            <a:tailEnd/>
          </a:ln>
          <a:effectLst/>
        </p:spPr>
        <p:txBody>
          <a:bodyPr vert="horz" wrap="square" lIns="91369" tIns="45685" rIns="91369" bIns="45685" numCol="1" anchor="b" anchorCtr="0" compatLnSpc="1">
            <a:prstTxWarp prst="textNoShape">
              <a:avLst/>
            </a:prstTxWarp>
          </a:bodyPr>
          <a:lstStyle>
            <a:lvl1pPr algn="r" eaLnBrk="1" hangingPunct="1">
              <a:defRPr sz="1200" b="1">
                <a:latin typeface="Arial" charset="0"/>
                <a:ea typeface="ＭＳ Ｐゴシック" charset="-128"/>
              </a:defRPr>
            </a:lvl1pPr>
          </a:lstStyle>
          <a:p>
            <a:pPr>
              <a:defRPr/>
            </a:pPr>
            <a:fld id="{FAECA3ED-D485-3747-BDD2-07A7FC3AD3F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4">
            <a:extLst>
              <a:ext uri="{FF2B5EF4-FFF2-40B4-BE49-F238E27FC236}">
                <a16:creationId xmlns:a16="http://schemas.microsoft.com/office/drawing/2014/main" id="{10C5757D-9A64-F845-9319-54192D035A70}"/>
              </a:ext>
            </a:extLst>
          </p:cNvPr>
          <p:cNvSpPr>
            <a:spLocks noGrp="1" noRot="1" noChangeAspect="1" noChangeArrowheads="1" noTextEdit="1"/>
          </p:cNvSpPr>
          <p:nvPr>
            <p:ph type="sldImg" idx="2"/>
          </p:nvPr>
        </p:nvSpPr>
        <p:spPr bwMode="auto">
          <a:xfrm>
            <a:off x="1104900" y="225425"/>
            <a:ext cx="4648200" cy="34877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a:extLst>
              <a:ext uri="{FF2B5EF4-FFF2-40B4-BE49-F238E27FC236}">
                <a16:creationId xmlns:a16="http://schemas.microsoft.com/office/drawing/2014/main" id="{A0BD1523-8F8C-4104-B8D0-60559FA9DCB5}"/>
              </a:ext>
            </a:extLst>
          </p:cNvPr>
          <p:cNvSpPr>
            <a:spLocks noGrp="1" noChangeArrowheads="1"/>
          </p:cNvSpPr>
          <p:nvPr>
            <p:ph type="body" sz="quarter" idx="3"/>
          </p:nvPr>
        </p:nvSpPr>
        <p:spPr bwMode="auto">
          <a:xfrm>
            <a:off x="269875" y="3933825"/>
            <a:ext cx="6318250" cy="4665663"/>
          </a:xfrm>
          <a:prstGeom prst="rect">
            <a:avLst/>
          </a:prstGeom>
          <a:noFill/>
          <a:ln w="9525">
            <a:noFill/>
            <a:miter lim="800000"/>
            <a:headEnd/>
            <a:tailEnd/>
          </a:ln>
          <a:effectLst/>
        </p:spPr>
        <p:txBody>
          <a:bodyPr vert="horz" wrap="square" lIns="91369" tIns="45685" rIns="91369" bIns="45685" numCol="1" anchor="t" anchorCtr="0" compatLnSpc="1">
            <a:prstTxWarp prst="textNoShape">
              <a:avLst/>
            </a:prstTxWarp>
          </a:bodyPr>
          <a:lstStyle/>
          <a:p>
            <a:pPr lvl="0"/>
            <a:r>
              <a:rPr lang="en-US" altLang="en-US" noProof="0"/>
              <a:t>Click to edit Master text styles</a:t>
            </a:r>
          </a:p>
        </p:txBody>
      </p:sp>
      <p:sp>
        <p:nvSpPr>
          <p:cNvPr id="14342" name="Rectangle 6">
            <a:extLst>
              <a:ext uri="{FF2B5EF4-FFF2-40B4-BE49-F238E27FC236}">
                <a16:creationId xmlns:a16="http://schemas.microsoft.com/office/drawing/2014/main" id="{E4449219-C8CB-418B-83FC-75A07645FB28}"/>
              </a:ext>
            </a:extLst>
          </p:cNvPr>
          <p:cNvSpPr>
            <a:spLocks noGrp="1" noChangeArrowheads="1"/>
          </p:cNvSpPr>
          <p:nvPr>
            <p:ph type="ftr" sz="quarter" idx="4"/>
          </p:nvPr>
        </p:nvSpPr>
        <p:spPr bwMode="auto">
          <a:xfrm>
            <a:off x="0" y="8831263"/>
            <a:ext cx="2971800" cy="463550"/>
          </a:xfrm>
          <a:prstGeom prst="rect">
            <a:avLst/>
          </a:prstGeom>
          <a:noFill/>
          <a:ln w="9525">
            <a:noFill/>
            <a:miter lim="800000"/>
            <a:headEnd/>
            <a:tailEnd/>
          </a:ln>
          <a:effectLst/>
        </p:spPr>
        <p:txBody>
          <a:bodyPr vert="horz" wrap="square" lIns="91369" tIns="45685" rIns="91369" bIns="45685" numCol="1" anchor="b" anchorCtr="0" compatLnSpc="1">
            <a:prstTxWarp prst="textNoShape">
              <a:avLst/>
            </a:prstTxWarp>
          </a:bodyPr>
          <a:lstStyle>
            <a:lvl1pPr eaLnBrk="0" hangingPunct="0">
              <a:defRPr sz="1200">
                <a:latin typeface="Times New Roman" pitchFamily="18" charset="0"/>
                <a:ea typeface="+mn-ea"/>
                <a:cs typeface="Arial" panose="020B0604020202020204" pitchFamily="34" charset="0"/>
              </a:defRPr>
            </a:lvl1pPr>
          </a:lstStyle>
          <a:p>
            <a:pPr>
              <a:defRPr/>
            </a:pPr>
            <a:endParaRPr lang="en-US" altLang="en-US"/>
          </a:p>
        </p:txBody>
      </p:sp>
      <p:sp>
        <p:nvSpPr>
          <p:cNvPr id="14343" name="Rectangle 7">
            <a:extLst>
              <a:ext uri="{FF2B5EF4-FFF2-40B4-BE49-F238E27FC236}">
                <a16:creationId xmlns:a16="http://schemas.microsoft.com/office/drawing/2014/main" id="{63C6670E-CCF8-47A5-88BB-C97721B40A2D}"/>
              </a:ext>
            </a:extLst>
          </p:cNvPr>
          <p:cNvSpPr>
            <a:spLocks noGrp="1" noChangeArrowheads="1"/>
          </p:cNvSpPr>
          <p:nvPr>
            <p:ph type="sldNum" sz="quarter" idx="5"/>
          </p:nvPr>
        </p:nvSpPr>
        <p:spPr bwMode="auto">
          <a:xfrm>
            <a:off x="3884613" y="8831263"/>
            <a:ext cx="2971800" cy="463550"/>
          </a:xfrm>
          <a:prstGeom prst="rect">
            <a:avLst/>
          </a:prstGeom>
          <a:noFill/>
          <a:ln w="9525">
            <a:noFill/>
            <a:miter lim="800000"/>
            <a:headEnd/>
            <a:tailEnd/>
          </a:ln>
          <a:effectLst/>
        </p:spPr>
        <p:txBody>
          <a:bodyPr vert="horz" wrap="square" lIns="91369" tIns="45685" rIns="91369" bIns="45685" numCol="1" anchor="b" anchorCtr="0" compatLnSpc="1">
            <a:prstTxWarp prst="textNoShape">
              <a:avLst/>
            </a:prstTxWarp>
          </a:bodyPr>
          <a:lstStyle>
            <a:lvl1pPr algn="r">
              <a:defRPr sz="1200">
                <a:latin typeface="Times New Roman" charset="0"/>
                <a:ea typeface="ＭＳ Ｐゴシック" charset="-128"/>
              </a:defRPr>
            </a:lvl1pPr>
          </a:lstStyle>
          <a:p>
            <a:pPr>
              <a:defRPr/>
            </a:pPr>
            <a:fld id="{8881D080-910F-E64C-8228-F0CFD07F8A1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charset="0"/>
      </a:defRPr>
    </a:lvl1pPr>
    <a:lvl2pPr marL="742950" indent="-28575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2pPr>
    <a:lvl3pPr marL="1143000" indent="-22860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3pPr>
    <a:lvl4pPr marL="1600200" indent="-22860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4pPr>
    <a:lvl5pPr marL="2057400" indent="-228600" algn="l" rtl="0" eaLnBrk="0" fontAlgn="base" hangingPunct="0">
      <a:spcBef>
        <a:spcPct val="30000"/>
      </a:spcBef>
      <a:spcAft>
        <a:spcPct val="0"/>
      </a:spcAft>
      <a:defRPr sz="1200" kern="1200">
        <a:solidFill>
          <a:schemeClr val="tx1"/>
        </a:solidFill>
        <a:latin typeface="Times New Roman" pitchFamily="-112" charset="0"/>
        <a:ea typeface="ＭＳ Ｐゴシック" pitchFamily="34"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slide.  We’ll leave this up during Frank’s welcome.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CDF4A-5C17-3B48-8566-818A3E095D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232644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257E0C00-76D5-C447-B83C-BC62369163BD}"/>
              </a:ext>
            </a:extLst>
          </p:cNvPr>
          <p:cNvSpPr>
            <a:spLocks noGrp="1" noRot="1" noChangeAspect="1" noChangeArrowheads="1" noTextEdit="1"/>
          </p:cNvSpPr>
          <p:nvPr>
            <p:ph type="sldImg"/>
          </p:nvPr>
        </p:nvSpPr>
        <p:spPr>
          <a:ln/>
        </p:spPr>
      </p:sp>
      <p:sp>
        <p:nvSpPr>
          <p:cNvPr id="77827" name="Notes Placeholder 2">
            <a:extLst>
              <a:ext uri="{FF2B5EF4-FFF2-40B4-BE49-F238E27FC236}">
                <a16:creationId xmlns:a16="http://schemas.microsoft.com/office/drawing/2014/main" id="{01CA75FD-D6C8-4926-B03B-FD3FC725E7D7}"/>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dirty="0">
                <a:solidFill>
                  <a:schemeClr val="bg2"/>
                </a:solidFill>
                <a:latin typeface="Times New Roman" panose="02020603050405020304" pitchFamily="18" charset="0"/>
                <a:ea typeface="Helvetica Neue"/>
                <a:cs typeface="Helvetica Neue"/>
              </a:rPr>
              <a:t>Watson Studio is an integrated platform of tools, services, data, and meta-data to help companies and agencies accelerate their shift to be data driven organizations.  The platform enables data professionals such as data scientists, data engineers, business analysts, and application developers collaboratively work with data to build, train, deploy machine learning and deep learning models at scale to infuse AI into business to drive innovation. </a:t>
            </a:r>
            <a:r>
              <a:rPr lang="en-US" altLang="en-US" dirty="0">
                <a:latin typeface="Times New Roman" panose="02020603050405020304" pitchFamily="18" charset="0"/>
              </a:rPr>
              <a:t>Watson Studio is  </a:t>
            </a:r>
            <a:r>
              <a:rPr lang="en-US" altLang="en-US" strike="sngStrike" dirty="0">
                <a:latin typeface="Times New Roman" panose="02020603050405020304" pitchFamily="18" charset="0"/>
              </a:rPr>
              <a:t>THE IBM public cloud foundation</a:t>
            </a:r>
            <a:r>
              <a:rPr lang="en-US" altLang="en-US" dirty="0">
                <a:latin typeface="Times New Roman" panose="02020603050405020304" pitchFamily="18" charset="0"/>
              </a:rPr>
              <a:t> designed to support the development and deployment of data and analytics assets for the enterprise. </a:t>
            </a:r>
          </a:p>
          <a:p>
            <a:pPr>
              <a:defRPr/>
            </a:pPr>
            <a:endParaRPr lang="en-US" altLang="en-US" dirty="0">
              <a:latin typeface="Times New Roman" panose="02020603050405020304" pitchFamily="18" charset="0"/>
            </a:endParaRPr>
          </a:p>
          <a:p>
            <a:pPr>
              <a:defRPr/>
            </a:pPr>
            <a:r>
              <a:rPr lang="en-US" altLang="en-US" dirty="0">
                <a:latin typeface="Times New Roman" panose="02020603050405020304" pitchFamily="18" charset="0"/>
              </a:rPr>
              <a:t>Data and analytics vision of whole enterprises</a:t>
            </a:r>
          </a:p>
          <a:p>
            <a:pPr>
              <a:defRPr/>
            </a:pPr>
            <a:endParaRPr lang="en-US" altLang="en-US" dirty="0">
              <a:solidFill>
                <a:schemeClr val="bg2"/>
              </a:solidFill>
              <a:latin typeface="Times New Roman" panose="02020603050405020304" pitchFamily="18" charset="0"/>
              <a:ea typeface="Helvetica Neue"/>
              <a:cs typeface="Helvetica Neue"/>
            </a:endParaRPr>
          </a:p>
          <a:p>
            <a:pPr>
              <a:defRPr/>
            </a:pPr>
            <a:endParaRPr lang="en-US" altLang="en-US" dirty="0">
              <a:solidFill>
                <a:schemeClr val="bg2"/>
              </a:solidFill>
              <a:latin typeface="Times New Roman" panose="02020603050405020304" pitchFamily="18" charset="0"/>
              <a:ea typeface="Helvetica Neue"/>
              <a:cs typeface="Helvetica Neue"/>
            </a:endParaRPr>
          </a:p>
          <a:p>
            <a:pPr>
              <a:defRPr/>
            </a:pPr>
            <a:r>
              <a:rPr lang="en-US" altLang="en-US" dirty="0">
                <a:solidFill>
                  <a:schemeClr val="bg2"/>
                </a:solidFill>
                <a:latin typeface="Times New Roman" panose="02020603050405020304" pitchFamily="18" charset="0"/>
                <a:ea typeface="Helvetica Neue"/>
                <a:cs typeface="Helvetica Neue"/>
              </a:rPr>
              <a:t>Watson Studio accelerates the machine and deep learning workflows required to infuse AI into your business to drive innovation. It provides a suite of tools for data scientists, application developers and subject matter experts to collaboratively and easily </a:t>
            </a:r>
            <a:r>
              <a:rPr lang="en-US" altLang="en-US" dirty="0">
                <a:solidFill>
                  <a:schemeClr val="bg2"/>
                </a:solidFill>
                <a:latin typeface="Times New Roman" panose="02020603050405020304" pitchFamily="18" charset="0"/>
              </a:rPr>
              <a:t>work with data and use that data to build, train and deploy models at scale.</a:t>
            </a:r>
            <a:endParaRPr lang="en-US" altLang="en-US" dirty="0">
              <a:solidFill>
                <a:schemeClr val="bg2"/>
              </a:solidFill>
              <a:latin typeface="Times New Roman" panose="02020603050405020304" pitchFamily="18" charset="0"/>
              <a:ea typeface="Helvetica Neue"/>
              <a:cs typeface="Helvetica Neue"/>
            </a:endParaRPr>
          </a:p>
          <a:p>
            <a:pPr>
              <a:defRPr/>
            </a:pPr>
            <a:endParaRPr lang="en-US" altLang="en-US" dirty="0">
              <a:latin typeface="Times New Roman" panose="02020603050405020304" pitchFamily="18" charset="0"/>
            </a:endParaRPr>
          </a:p>
          <a:p>
            <a:pPr>
              <a:defRPr/>
            </a:pPr>
            <a:r>
              <a:rPr lang="en-US" altLang="en-US" dirty="0">
                <a:latin typeface="Times New Roman" panose="02020603050405020304" pitchFamily="18" charset="0"/>
              </a:rPr>
              <a:t>Watson data platform is  THE IBM public cloud foundation designed to support the data and analytics vision of whole enterprises</a:t>
            </a:r>
          </a:p>
          <a:p>
            <a:pPr>
              <a:defRPr/>
            </a:pPr>
            <a:endParaRPr lang="en-US" altLang="en-US" dirty="0">
              <a:latin typeface="Times New Roman" panose="02020603050405020304" pitchFamily="18" charset="0"/>
            </a:endParaRPr>
          </a:p>
          <a:p>
            <a:pPr>
              <a:defRPr/>
            </a:pPr>
            <a:r>
              <a:rPr lang="en-US" altLang="en-US" dirty="0">
                <a:latin typeface="Times New Roman" panose="02020603050405020304" pitchFamily="18" charset="0"/>
              </a:rPr>
              <a:t>Delivering a fully integrated platform that sustains both analytical investigations and putting insights into active use in production at any scale.</a:t>
            </a:r>
          </a:p>
          <a:p>
            <a:pPr>
              <a:defRPr/>
            </a:pPr>
            <a:endParaRPr lang="en-US" altLang="en-US" dirty="0">
              <a:latin typeface="Times New Roman" panose="02020603050405020304" pitchFamily="18" charset="0"/>
            </a:endParaRPr>
          </a:p>
          <a:p>
            <a:pPr>
              <a:defRPr/>
            </a:pPr>
            <a:r>
              <a:rPr lang="en-US" altLang="en-US" dirty="0">
                <a:latin typeface="Times New Roman" panose="02020603050405020304" pitchFamily="18" charset="0"/>
              </a:rPr>
              <a:t>It delivers the user experiences that amplify the ability of every data professional to execute on that vision</a:t>
            </a:r>
          </a:p>
          <a:p>
            <a:pPr>
              <a:defRPr/>
            </a:pPr>
            <a:endParaRPr lang="en-US" altLang="en-US" dirty="0">
              <a:latin typeface="Times New Roman" panose="02020603050405020304" pitchFamily="18" charset="0"/>
            </a:endParaRPr>
          </a:p>
          <a:p>
            <a:pPr>
              <a:defRPr/>
            </a:pPr>
            <a:endParaRPr lang="en-US" altLang="en-US" dirty="0">
              <a:latin typeface="Times New Roman" panose="02020603050405020304" pitchFamily="18" charset="0"/>
            </a:endParaRPr>
          </a:p>
        </p:txBody>
      </p:sp>
      <p:sp>
        <p:nvSpPr>
          <p:cNvPr id="61443" name="Slide Number Placeholder 3">
            <a:extLst>
              <a:ext uri="{FF2B5EF4-FFF2-40B4-BE49-F238E27FC236}">
                <a16:creationId xmlns:a16="http://schemas.microsoft.com/office/drawing/2014/main" id="{91120C99-2E34-5B4D-80C0-79DA2593F9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00F0CAA-7729-D54E-9B9A-38225EA8E877}" type="slidenum">
              <a:rPr lang="en-US" altLang="en-US" smtClean="0"/>
              <a:pPr>
                <a:spcBef>
                  <a:spcPct val="0"/>
                </a:spcBef>
              </a:pPr>
              <a:t>11</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86AD1177-8866-4DF7-9CA6-FA7AFEDD2D58}"/>
              </a:ext>
            </a:extLst>
          </p:cNvPr>
          <p:cNvSpPr>
            <a:spLocks noGrp="1" noRot="1" noChangeAspect="1" noChangeArrowheads="1" noTextEdit="1"/>
          </p:cNvSpPr>
          <p:nvPr>
            <p:ph type="sldImg"/>
          </p:nvPr>
        </p:nvSpPr>
        <p:spPr>
          <a:xfrm>
            <a:off x="1616075" y="642938"/>
            <a:ext cx="3678238" cy="2759075"/>
          </a:xfrm>
          <a:ln/>
        </p:spPr>
      </p:sp>
      <p:sp>
        <p:nvSpPr>
          <p:cNvPr id="82947" name="Notes Placeholder 2">
            <a:extLst>
              <a:ext uri="{FF2B5EF4-FFF2-40B4-BE49-F238E27FC236}">
                <a16:creationId xmlns:a16="http://schemas.microsoft.com/office/drawing/2014/main" id="{33AAFB79-16F9-4187-94D0-943E08B69D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Different Data Science Platform cloud deployment options </a:t>
            </a:r>
          </a:p>
        </p:txBody>
      </p:sp>
      <p:sp>
        <p:nvSpPr>
          <p:cNvPr id="4" name="Footer Placeholder 3">
            <a:extLst>
              <a:ext uri="{FF2B5EF4-FFF2-40B4-BE49-F238E27FC236}">
                <a16:creationId xmlns:a16="http://schemas.microsoft.com/office/drawing/2014/main" id="{E0386BD6-85BC-4248-B84D-E83ABD73E868}"/>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82949" name="Slide Number Placeholder 4">
            <a:extLst>
              <a:ext uri="{FF2B5EF4-FFF2-40B4-BE49-F238E27FC236}">
                <a16:creationId xmlns:a16="http://schemas.microsoft.com/office/drawing/2014/main" id="{8F773FD2-4F08-4E40-B013-AA317C1C4C82}"/>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E300FB38-9242-4497-B049-AEA8DA8D447A}" type="slidenum">
              <a:rPr lang="en-US" altLang="en-US" smtClean="0">
                <a:solidFill>
                  <a:srgbClr val="000000"/>
                </a:solidFill>
              </a:rPr>
              <a:pPr>
                <a:spcBef>
                  <a:spcPct val="0"/>
                </a:spcBef>
              </a:pPr>
              <a:t>12</a:t>
            </a:fld>
            <a:endParaRPr lang="en-US" altLang="en-US">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E82B0821-CB23-4D38-8889-B8670235F97D}"/>
              </a:ext>
            </a:extLst>
          </p:cNvPr>
          <p:cNvSpPr>
            <a:spLocks noGrp="1" noRot="1" noChangeAspect="1" noChangeArrowheads="1" noTextEdit="1"/>
          </p:cNvSpPr>
          <p:nvPr>
            <p:ph type="sldImg"/>
          </p:nvPr>
        </p:nvSpPr>
        <p:spPr>
          <a:ln/>
        </p:spPr>
      </p:sp>
      <p:sp>
        <p:nvSpPr>
          <p:cNvPr id="84995" name="Notes Placeholder 2">
            <a:extLst>
              <a:ext uri="{FF2B5EF4-FFF2-40B4-BE49-F238E27FC236}">
                <a16:creationId xmlns:a16="http://schemas.microsoft.com/office/drawing/2014/main" id="{09273E80-7DD8-4613-B2D5-0D07F0328A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a:solidFill>
                  <a:srgbClr val="000000"/>
                </a:solidFill>
                <a:latin typeface="Times New Roman" panose="02020603050405020304" pitchFamily="18" charset="0"/>
                <a:ea typeface="Helvetica Neue"/>
                <a:cs typeface="Helvetica Neue"/>
              </a:rPr>
              <a:t>Create, collaborate, deploy, and monitor</a:t>
            </a:r>
          </a:p>
          <a:p>
            <a:pPr>
              <a:buFontTx/>
              <a:buChar char="•"/>
            </a:pPr>
            <a:r>
              <a:rPr lang="en-US" altLang="en-US">
                <a:solidFill>
                  <a:srgbClr val="000000"/>
                </a:solidFill>
                <a:latin typeface="Times New Roman" panose="02020603050405020304" pitchFamily="18" charset="0"/>
                <a:ea typeface="Helvetica Neue"/>
                <a:cs typeface="Helvetica Neue"/>
              </a:rPr>
              <a:t>Best of breed open source &amp; IBM tools </a:t>
            </a:r>
          </a:p>
          <a:p>
            <a:pPr>
              <a:buFontTx/>
              <a:buChar char="•"/>
            </a:pPr>
            <a:r>
              <a:rPr lang="en-US" altLang="en-US">
                <a:solidFill>
                  <a:srgbClr val="000000"/>
                </a:solidFill>
                <a:latin typeface="Times New Roman" panose="02020603050405020304" pitchFamily="18" charset="0"/>
                <a:ea typeface="Helvetica Neue"/>
                <a:cs typeface="Helvetica Neue"/>
              </a:rPr>
              <a:t>Code (R, Python or Scala) and no-code/visual modeling tools </a:t>
            </a:r>
          </a:p>
          <a:p>
            <a:pPr>
              <a:buFontTx/>
              <a:buChar char="•"/>
            </a:pPr>
            <a:r>
              <a:rPr lang="en-US" altLang="en-US">
                <a:solidFill>
                  <a:srgbClr val="000000"/>
                </a:solidFill>
                <a:latin typeface="Times New Roman" panose="02020603050405020304" pitchFamily="18" charset="0"/>
                <a:ea typeface="Helvetica Neue"/>
                <a:cs typeface="Helvetica Neue"/>
              </a:rPr>
              <a:t>Open Source and IBM libraries/frameworks</a:t>
            </a:r>
          </a:p>
          <a:p>
            <a:pPr>
              <a:buFontTx/>
              <a:buChar char="•"/>
            </a:pPr>
            <a:endParaRPr lang="en-US" altLang="en-US">
              <a:solidFill>
                <a:srgbClr val="000000"/>
              </a:solidFill>
              <a:latin typeface="Times New Roman" panose="02020603050405020304" pitchFamily="18" charset="0"/>
              <a:ea typeface="Helvetica Neue"/>
              <a:cs typeface="Helvetica Neue"/>
            </a:endParaRPr>
          </a:p>
          <a:p>
            <a:endParaRPr lang="en-US" altLang="en-US">
              <a:latin typeface="Times New Roman" panose="02020603050405020304" pitchFamily="18" charset="0"/>
            </a:endParaRPr>
          </a:p>
        </p:txBody>
      </p:sp>
      <p:sp>
        <p:nvSpPr>
          <p:cNvPr id="84996" name="Slide Number Placeholder 3">
            <a:extLst>
              <a:ext uri="{FF2B5EF4-FFF2-40B4-BE49-F238E27FC236}">
                <a16:creationId xmlns:a16="http://schemas.microsoft.com/office/drawing/2014/main" id="{202797F8-AF51-45F7-B0CD-AA74DCA568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044B9F63-39B5-41E5-9536-8C1E10ECAD79}" type="slidenum">
              <a:rPr lang="en-US" altLang="en-US" smtClean="0"/>
              <a:pPr>
                <a:spcBef>
                  <a:spcPct val="0"/>
                </a:spcBef>
              </a:pPr>
              <a:t>13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B87F5FAF-748B-FC40-867D-AE5940D4C813}"/>
              </a:ext>
            </a:extLst>
          </p:cNvPr>
          <p:cNvSpPr>
            <a:spLocks noGrp="1" noRot="1" noChangeAspect="1" noChangeArrowheads="1" noTextEdit="1"/>
          </p:cNvSpPr>
          <p:nvPr>
            <p:ph type="sldImg"/>
          </p:nvPr>
        </p:nvSpPr>
        <p:spPr>
          <a:ln/>
        </p:spPr>
      </p:sp>
      <p:sp>
        <p:nvSpPr>
          <p:cNvPr id="67586" name="Notes Placeholder 2">
            <a:extLst>
              <a:ext uri="{FF2B5EF4-FFF2-40B4-BE49-F238E27FC236}">
                <a16:creationId xmlns:a16="http://schemas.microsoft.com/office/drawing/2014/main" id="{54FD8E02-4CF4-0046-B653-6BD6CF5FBD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Position these offerings in how they support the Data Science Project Lifecycle </a:t>
            </a:r>
          </a:p>
          <a:p>
            <a:endParaRPr lang="en-US" altLang="en-US">
              <a:latin typeface="Times New Roman" panose="02020603050405020304" pitchFamily="18" charset="0"/>
            </a:endParaRPr>
          </a:p>
          <a:p>
            <a:r>
              <a:rPr lang="en-US" altLang="en-US">
                <a:latin typeface="Times New Roman" panose="02020603050405020304" pitchFamily="18" charset="0"/>
              </a:rPr>
              <a:t>Start with Creating a Project. The project is a core component of the IBM Data Science Platforms. It is a place where you can organize your resources to achieve a particular data analytics goal. </a:t>
            </a:r>
          </a:p>
          <a:p>
            <a:endParaRPr lang="en-US" altLang="en-US">
              <a:latin typeface="Times New Roman" panose="02020603050405020304" pitchFamily="18" charset="0"/>
            </a:endParaRPr>
          </a:p>
          <a:p>
            <a:r>
              <a:rPr lang="en-US" altLang="en-US">
                <a:latin typeface="Times New Roman" panose="02020603050405020304" pitchFamily="18" charset="0"/>
              </a:rPr>
              <a:t>Research topics – may want to read an article about a technique. Go through a tutorial.  Or start with an existing notebook. </a:t>
            </a:r>
          </a:p>
          <a:p>
            <a:endParaRPr lang="en-US" altLang="en-US">
              <a:latin typeface="Times New Roman" panose="02020603050405020304" pitchFamily="18" charset="0"/>
            </a:endParaRPr>
          </a:p>
          <a:p>
            <a:r>
              <a:rPr lang="en-US" altLang="en-US">
                <a:latin typeface="Times New Roman" panose="02020603050405020304" pitchFamily="18" charset="0"/>
              </a:rPr>
              <a:t>Find data that is needed for your analysis. </a:t>
            </a:r>
          </a:p>
          <a:p>
            <a:endParaRPr lang="en-US" altLang="en-US">
              <a:latin typeface="Times New Roman" panose="02020603050405020304" pitchFamily="18" charset="0"/>
            </a:endParaRPr>
          </a:p>
          <a:p>
            <a:r>
              <a:rPr lang="en-US" altLang="en-US">
                <a:latin typeface="Times New Roman" panose="02020603050405020304" pitchFamily="18" charset="0"/>
              </a:rPr>
              <a:t>Connect to data – or access the data</a:t>
            </a:r>
          </a:p>
          <a:p>
            <a:endParaRPr lang="en-US" altLang="en-US">
              <a:latin typeface="Times New Roman" panose="02020603050405020304" pitchFamily="18" charset="0"/>
            </a:endParaRPr>
          </a:p>
          <a:p>
            <a:r>
              <a:rPr lang="en-US" altLang="en-US">
                <a:latin typeface="Times New Roman" panose="02020603050405020304" pitchFamily="18" charset="0"/>
              </a:rPr>
              <a:t>Data Understanding or Data Exploration and Preparation. -  </a:t>
            </a:r>
          </a:p>
        </p:txBody>
      </p:sp>
      <p:sp>
        <p:nvSpPr>
          <p:cNvPr id="67587" name="Slide Number Placeholder 3">
            <a:extLst>
              <a:ext uri="{FF2B5EF4-FFF2-40B4-BE49-F238E27FC236}">
                <a16:creationId xmlns:a16="http://schemas.microsoft.com/office/drawing/2014/main" id="{886AC9F4-C8C5-A140-BA03-305B567A9B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84E1CF3-9B6A-1E4D-BB27-02FCFD3FA1E4}" type="slidenum">
              <a:rPr lang="en-US" altLang="en-US" smtClean="0"/>
              <a:pPr>
                <a:spcBef>
                  <a:spcPct val="0"/>
                </a:spcBef>
              </a:pPr>
              <a:t>14</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4D01F084-541B-C74D-BB55-EAFD0E341FD8}"/>
              </a:ext>
            </a:extLst>
          </p:cNvPr>
          <p:cNvSpPr>
            <a:spLocks noGrp="1" noRot="1" noChangeAspect="1" noChangeArrowheads="1" noTextEdit="1"/>
          </p:cNvSpPr>
          <p:nvPr>
            <p:ph type="sldImg"/>
          </p:nvPr>
        </p:nvSpPr>
        <p:spPr>
          <a:xfrm>
            <a:off x="1616075" y="642938"/>
            <a:ext cx="3678238" cy="2759075"/>
          </a:xfrm>
          <a:ln/>
        </p:spPr>
      </p:sp>
      <p:sp>
        <p:nvSpPr>
          <p:cNvPr id="69634" name="Notes Placeholder 2">
            <a:extLst>
              <a:ext uri="{FF2B5EF4-FFF2-40B4-BE49-F238E27FC236}">
                <a16:creationId xmlns:a16="http://schemas.microsoft.com/office/drawing/2014/main" id="{3A069A97-7765-564A-82CC-58BCF30074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5398E7AC-4496-4CA4-BD16-D358D43C6AD9}"/>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69636" name="Slide Number Placeholder 4">
            <a:extLst>
              <a:ext uri="{FF2B5EF4-FFF2-40B4-BE49-F238E27FC236}">
                <a16:creationId xmlns:a16="http://schemas.microsoft.com/office/drawing/2014/main" id="{A919257F-9DD6-B54C-B244-17C2F0EB32EB}"/>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A8EAC60A-FCCF-9946-8136-EF9EBB06AC93}" type="slidenum">
              <a:rPr lang="en-US" altLang="en-US" smtClean="0">
                <a:solidFill>
                  <a:srgbClr val="000000"/>
                </a:solidFill>
              </a:rPr>
              <a:pPr>
                <a:spcBef>
                  <a:spcPct val="0"/>
                </a:spcBef>
              </a:pPr>
              <a:t>15</a:t>
            </a:fld>
            <a:endParaRPr lang="en-US" altLang="en-US">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881D080-910F-E64C-8228-F0CFD07F8A16}" type="slidenum">
              <a:rPr lang="en-US" altLang="en-US" smtClean="0"/>
              <a:pPr>
                <a:defRPr/>
              </a:pPr>
              <a:t>17</a:t>
            </a:fld>
            <a:endParaRPr lang="en-US" altLang="en-US"/>
          </a:p>
        </p:txBody>
      </p:sp>
    </p:spTree>
    <p:extLst>
      <p:ext uri="{BB962C8B-B14F-4D97-AF65-F5344CB8AC3E}">
        <p14:creationId xmlns:p14="http://schemas.microsoft.com/office/powerpoint/2010/main" val="147237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329C3F87-C7FE-094E-B789-788623EC6654}"/>
              </a:ext>
            </a:extLst>
          </p:cNvPr>
          <p:cNvSpPr>
            <a:spLocks noGrp="1" noRot="1" noChangeAspect="1" noChangeArrowheads="1" noTextEdit="1"/>
          </p:cNvSpPr>
          <p:nvPr>
            <p:ph type="sldImg"/>
          </p:nvPr>
        </p:nvSpPr>
        <p:spPr>
          <a:xfrm>
            <a:off x="1616075" y="642938"/>
            <a:ext cx="3678238" cy="2759075"/>
          </a:xfrm>
          <a:ln/>
        </p:spPr>
      </p:sp>
      <p:sp>
        <p:nvSpPr>
          <p:cNvPr id="72706" name="Notes Placeholder 2">
            <a:extLst>
              <a:ext uri="{FF2B5EF4-FFF2-40B4-BE49-F238E27FC236}">
                <a16:creationId xmlns:a16="http://schemas.microsoft.com/office/drawing/2014/main" id="{3E91A9EE-BAB4-9245-AE78-3209A60185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6B955EB7-24F8-4035-B7C3-2E581F497A6E}"/>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72708" name="Slide Number Placeholder 4">
            <a:extLst>
              <a:ext uri="{FF2B5EF4-FFF2-40B4-BE49-F238E27FC236}">
                <a16:creationId xmlns:a16="http://schemas.microsoft.com/office/drawing/2014/main" id="{702250D6-0391-414F-BD49-44E5F726ABE6}"/>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1AFE6AC-015E-284C-86D2-83B7274350D1}" type="slidenum">
              <a:rPr lang="en-US" altLang="en-US" smtClean="0">
                <a:solidFill>
                  <a:srgbClr val="000000"/>
                </a:solidFill>
              </a:rPr>
              <a:pPr>
                <a:spcBef>
                  <a:spcPct val="0"/>
                </a:spcBef>
              </a:pPr>
              <a:t>18</a:t>
            </a:fld>
            <a:endParaRPr lang="en-US" altLang="en-US">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B81FC17B-B3F4-469E-A134-D80F3E3D3BDE}"/>
              </a:ext>
            </a:extLst>
          </p:cNvPr>
          <p:cNvSpPr>
            <a:spLocks noGrp="1" noRot="1" noChangeAspect="1" noChangeArrowheads="1" noTextEdit="1"/>
          </p:cNvSpPr>
          <p:nvPr>
            <p:ph type="sldImg"/>
          </p:nvPr>
        </p:nvSpPr>
        <p:spPr>
          <a:xfrm>
            <a:off x="1616075" y="642938"/>
            <a:ext cx="3678238" cy="2759075"/>
          </a:xfrm>
          <a:ln/>
        </p:spPr>
      </p:sp>
      <p:sp>
        <p:nvSpPr>
          <p:cNvPr id="92163" name="Notes Placeholder 2">
            <a:extLst>
              <a:ext uri="{FF2B5EF4-FFF2-40B4-BE49-F238E27FC236}">
                <a16:creationId xmlns:a16="http://schemas.microsoft.com/office/drawing/2014/main" id="{0A2CE779-8414-4E7C-A28B-AA2902E7E6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6B955EB7-24F8-4035-B7C3-2E581F497A6E}"/>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92165" name="Slide Number Placeholder 4">
            <a:extLst>
              <a:ext uri="{FF2B5EF4-FFF2-40B4-BE49-F238E27FC236}">
                <a16:creationId xmlns:a16="http://schemas.microsoft.com/office/drawing/2014/main" id="{7E57B1AB-E1C2-4ADF-98EA-73E03D56A2DF}"/>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1A9882B8-6B95-40FD-9566-99EF1540824D}" type="slidenum">
              <a:rPr lang="en-US" altLang="en-US" smtClean="0">
                <a:solidFill>
                  <a:srgbClr val="000000"/>
                </a:solidFill>
              </a:rPr>
              <a:pPr>
                <a:spcBef>
                  <a:spcPct val="0"/>
                </a:spcBef>
              </a:pPr>
              <a:t>19</a:t>
            </a:fld>
            <a:endParaRPr lang="en-US" altLang="en-US">
              <a:solidFill>
                <a:srgbClr val="000000"/>
              </a:solidFill>
            </a:endParaRPr>
          </a:p>
        </p:txBody>
      </p:sp>
    </p:spTree>
    <p:extLst>
      <p:ext uri="{BB962C8B-B14F-4D97-AF65-F5344CB8AC3E}">
        <p14:creationId xmlns:p14="http://schemas.microsoft.com/office/powerpoint/2010/main" val="199422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B81FC17B-B3F4-469E-A134-D80F3E3D3BDE}"/>
              </a:ext>
            </a:extLst>
          </p:cNvPr>
          <p:cNvSpPr>
            <a:spLocks noGrp="1" noRot="1" noChangeAspect="1" noChangeArrowheads="1" noTextEdit="1"/>
          </p:cNvSpPr>
          <p:nvPr>
            <p:ph type="sldImg"/>
          </p:nvPr>
        </p:nvSpPr>
        <p:spPr>
          <a:xfrm>
            <a:off x="1616075" y="642938"/>
            <a:ext cx="3678238" cy="2759075"/>
          </a:xfrm>
          <a:ln/>
        </p:spPr>
      </p:sp>
      <p:sp>
        <p:nvSpPr>
          <p:cNvPr id="92163" name="Notes Placeholder 2">
            <a:extLst>
              <a:ext uri="{FF2B5EF4-FFF2-40B4-BE49-F238E27FC236}">
                <a16:creationId xmlns:a16="http://schemas.microsoft.com/office/drawing/2014/main" id="{0A2CE779-8414-4E7C-A28B-AA2902E7E6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6B955EB7-24F8-4035-B7C3-2E581F497A6E}"/>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92165" name="Slide Number Placeholder 4">
            <a:extLst>
              <a:ext uri="{FF2B5EF4-FFF2-40B4-BE49-F238E27FC236}">
                <a16:creationId xmlns:a16="http://schemas.microsoft.com/office/drawing/2014/main" id="{7E57B1AB-E1C2-4ADF-98EA-73E03D56A2DF}"/>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1A9882B8-6B95-40FD-9566-99EF1540824D}" type="slidenum">
              <a:rPr lang="en-US" altLang="en-US" smtClean="0">
                <a:solidFill>
                  <a:srgbClr val="000000"/>
                </a:solidFill>
              </a:rPr>
              <a:pPr>
                <a:spcBef>
                  <a:spcPct val="0"/>
                </a:spcBef>
              </a:pPr>
              <a:t>20</a:t>
            </a:fld>
            <a:endParaRPr lang="en-US" altLang="en-US">
              <a:solidFill>
                <a:srgbClr val="000000"/>
              </a:solidFill>
            </a:endParaRPr>
          </a:p>
        </p:txBody>
      </p:sp>
    </p:spTree>
    <p:extLst>
      <p:ext uri="{BB962C8B-B14F-4D97-AF65-F5344CB8AC3E}">
        <p14:creationId xmlns:p14="http://schemas.microsoft.com/office/powerpoint/2010/main" val="849690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881D080-910F-E64C-8228-F0CFD07F8A16}" type="slidenum">
              <a:rPr lang="en-US" altLang="en-US" smtClean="0"/>
              <a:pPr>
                <a:defRPr/>
              </a:pPr>
              <a:t>21</a:t>
            </a:fld>
            <a:endParaRPr lang="en-US" altLang="en-US"/>
          </a:p>
        </p:txBody>
      </p:sp>
    </p:spTree>
    <p:extLst>
      <p:ext uri="{BB962C8B-B14F-4D97-AF65-F5344CB8AC3E}">
        <p14:creationId xmlns:p14="http://schemas.microsoft.com/office/powerpoint/2010/main" val="4186649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F825035D-CA96-4780-BD9E-DB20674742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MS PGothic" panose="020B0600070205080204" pitchFamily="34" charset="-128"/>
              </a:defRPr>
            </a:lvl1pPr>
            <a:lvl2pPr marL="739775" indent="-284163">
              <a:defRPr sz="1600">
                <a:solidFill>
                  <a:schemeClr val="tx1"/>
                </a:solidFill>
                <a:latin typeface="Arial" panose="020B0604020202020204" pitchFamily="34" charset="0"/>
                <a:ea typeface="MS PGothic" panose="020B0600070205080204" pitchFamily="34" charset="-128"/>
              </a:defRPr>
            </a:lvl2pPr>
            <a:lvl3pPr marL="1141413" indent="-227013">
              <a:defRPr sz="1600">
                <a:solidFill>
                  <a:schemeClr val="tx1"/>
                </a:solidFill>
                <a:latin typeface="Arial" panose="020B0604020202020204" pitchFamily="34" charset="0"/>
                <a:ea typeface="MS PGothic" panose="020B0600070205080204" pitchFamily="34" charset="-128"/>
              </a:defRPr>
            </a:lvl3pPr>
            <a:lvl4pPr marL="1597025" indent="-227013">
              <a:defRPr sz="1600">
                <a:solidFill>
                  <a:schemeClr val="tx1"/>
                </a:solidFill>
                <a:latin typeface="Arial" panose="020B0604020202020204" pitchFamily="34" charset="0"/>
                <a:ea typeface="MS PGothic" panose="020B0600070205080204" pitchFamily="34" charset="-128"/>
              </a:defRPr>
            </a:lvl4pPr>
            <a:lvl5pPr marL="2052638" indent="-227013">
              <a:defRPr sz="1600">
                <a:solidFill>
                  <a:schemeClr val="tx1"/>
                </a:solidFill>
                <a:latin typeface="Arial" panose="020B0604020202020204" pitchFamily="34" charset="0"/>
                <a:ea typeface="MS PGothic" panose="020B0600070205080204" pitchFamily="34" charset="-128"/>
              </a:defRPr>
            </a:lvl5pPr>
            <a:lvl6pPr marL="2509838" indent="-227013"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67038" indent="-227013"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4238" indent="-227013"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1438" indent="-227013"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fld id="{7B1B8F84-B368-4DC1-8F7E-42ADDA6E334A}" type="slidenum">
              <a:rPr lang="en-US" altLang="en-US" sz="1200" smtClean="0">
                <a:solidFill>
                  <a:srgbClr val="000000"/>
                </a:solidFill>
              </a:rPr>
              <a:pPr/>
              <a:t>2</a:t>
            </a:fld>
            <a:endParaRPr lang="en-US" altLang="en-US" sz="1200">
              <a:solidFill>
                <a:srgbClr val="000000"/>
              </a:solidFill>
            </a:endParaRPr>
          </a:p>
        </p:txBody>
      </p:sp>
      <p:sp>
        <p:nvSpPr>
          <p:cNvPr id="58371" name="Rectangle 2">
            <a:extLst>
              <a:ext uri="{FF2B5EF4-FFF2-40B4-BE49-F238E27FC236}">
                <a16:creationId xmlns:a16="http://schemas.microsoft.com/office/drawing/2014/main" id="{341B8A88-4271-4783-B668-2708AA7F5408}"/>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7EB1BC46-9983-4A03-A973-E4A70CCED5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Arial" panose="020B0604020202020204" pitchFamily="34" charset="0"/>
              </a:rPr>
              <a:t>Welcome to </a:t>
            </a:r>
            <a:r>
              <a:rPr lang="is-IS" altLang="en-US">
                <a:latin typeface="Arial" panose="020B0604020202020204" pitchFamily="34" charset="0"/>
              </a:rPr>
              <a:t>….</a:t>
            </a:r>
          </a:p>
          <a:p>
            <a:pPr eaLnBrk="1" hangingPunct="1">
              <a:spcBef>
                <a:spcPct val="0"/>
              </a:spcBef>
            </a:pPr>
            <a:endParaRPr lang="is-IS" altLang="en-US">
              <a:latin typeface="Arial" panose="020B0604020202020204" pitchFamily="34" charset="0"/>
            </a:endParaRPr>
          </a:p>
          <a:p>
            <a:pPr eaLnBrk="1" hangingPunct="1">
              <a:spcBef>
                <a:spcPct val="0"/>
              </a:spcBef>
            </a:pPr>
            <a:r>
              <a:rPr lang="is-IS" altLang="en-US">
                <a:latin typeface="Arial" panose="020B0604020202020204" pitchFamily="34" charset="0"/>
              </a:rPr>
              <a:t>Be sure to document on the whitebioard the urls</a:t>
            </a:r>
          </a:p>
          <a:p>
            <a:pPr eaLnBrk="1" hangingPunct="1">
              <a:spcBef>
                <a:spcPct val="0"/>
              </a:spcBef>
            </a:pPr>
            <a:r>
              <a:rPr lang="is-IS" altLang="en-US">
                <a:latin typeface="Arial" panose="020B0604020202020204" pitchFamily="34" charset="0"/>
              </a:rPr>
              <a:t>	 for DSWB</a:t>
            </a:r>
          </a:p>
          <a:p>
            <a:pPr eaLnBrk="1" hangingPunct="1">
              <a:spcBef>
                <a:spcPct val="0"/>
              </a:spcBef>
            </a:pPr>
            <a:r>
              <a:rPr lang="is-IS" altLang="en-US">
                <a:latin typeface="Arial" panose="020B0604020202020204" pitchFamily="34" charset="0"/>
              </a:rPr>
              <a:t>	 for lab Notebooks  ibm.box.xom/IntroApacheSpark   Passsword = IBMSpark</a:t>
            </a:r>
          </a:p>
          <a:p>
            <a:pPr eaLnBrk="1" hangingPunct="1">
              <a:spcBef>
                <a:spcPct val="0"/>
              </a:spcBef>
            </a:pPr>
            <a:r>
              <a:rPr lang="is-IS" altLang="en-US">
                <a:latin typeface="Arial" panose="020B0604020202020204" pitchFamily="34" charset="0"/>
              </a:rPr>
              <a:t>	 for the POT Survey</a:t>
            </a:r>
          </a:p>
          <a:p>
            <a:pPr eaLnBrk="1" hangingPunct="1">
              <a:spcBef>
                <a:spcPct val="0"/>
              </a:spcBef>
            </a:pPr>
            <a:endParaRPr lang="is-IS" altLang="en-US">
              <a:latin typeface="Arial" panose="020B0604020202020204" pitchFamily="34" charset="0"/>
            </a:endParaRPr>
          </a:p>
          <a:p>
            <a:pPr eaLnBrk="1" hangingPunct="1">
              <a:spcBef>
                <a:spcPct val="0"/>
              </a:spcBef>
            </a:pPr>
            <a:r>
              <a:rPr lang="is-IS" altLang="en-US">
                <a:latin typeface="Arial" panose="020B0604020202020204" pitchFamily="34" charset="0"/>
              </a:rPr>
              <a:t>	Note the survey will revela the instructor notebooks upon completion.</a:t>
            </a:r>
          </a:p>
        </p:txBody>
      </p:sp>
      <p:sp>
        <p:nvSpPr>
          <p:cNvPr id="58373" name="Footer Placeholder 3">
            <a:extLst>
              <a:ext uri="{FF2B5EF4-FFF2-40B4-BE49-F238E27FC236}">
                <a16:creationId xmlns:a16="http://schemas.microsoft.com/office/drawing/2014/main" id="{9FA3C070-2EDD-4B21-955B-F1B8F62B13D2}"/>
              </a:ext>
            </a:extLst>
          </p:cNvPr>
          <p:cNvSpPr>
            <a:spLocks noGrp="1"/>
          </p:cNvSpPr>
          <p:nvPr>
            <p:ph type="ftr" sz="quarter" idx="4"/>
          </p:nvPr>
        </p:nvSpPr>
        <p:spPr>
          <a:xfrm>
            <a:off x="0" y="8831263"/>
            <a:ext cx="6588125"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MS PGothic" panose="020B0600070205080204" pitchFamily="34" charset="-128"/>
              </a:defRPr>
            </a:lvl1pPr>
            <a:lvl2pPr marL="739775" indent="-284163">
              <a:defRPr sz="1600">
                <a:solidFill>
                  <a:schemeClr val="tx1"/>
                </a:solidFill>
                <a:latin typeface="Arial" panose="020B0604020202020204" pitchFamily="34" charset="0"/>
                <a:ea typeface="MS PGothic" panose="020B0600070205080204" pitchFamily="34" charset="-128"/>
              </a:defRPr>
            </a:lvl2pPr>
            <a:lvl3pPr marL="1141413" indent="-227013">
              <a:defRPr sz="1600">
                <a:solidFill>
                  <a:schemeClr val="tx1"/>
                </a:solidFill>
                <a:latin typeface="Arial" panose="020B0604020202020204" pitchFamily="34" charset="0"/>
                <a:ea typeface="MS PGothic" panose="020B0600070205080204" pitchFamily="34" charset="-128"/>
              </a:defRPr>
            </a:lvl3pPr>
            <a:lvl4pPr marL="1597025" indent="-227013">
              <a:defRPr sz="1600">
                <a:solidFill>
                  <a:schemeClr val="tx1"/>
                </a:solidFill>
                <a:latin typeface="Arial" panose="020B0604020202020204" pitchFamily="34" charset="0"/>
                <a:ea typeface="MS PGothic" panose="020B0600070205080204" pitchFamily="34" charset="-128"/>
              </a:defRPr>
            </a:lvl4pPr>
            <a:lvl5pPr marL="2052638" indent="-227013">
              <a:defRPr sz="1600">
                <a:solidFill>
                  <a:schemeClr val="tx1"/>
                </a:solidFill>
                <a:latin typeface="Arial" panose="020B0604020202020204" pitchFamily="34" charset="0"/>
                <a:ea typeface="MS PGothic" panose="020B0600070205080204" pitchFamily="34" charset="-128"/>
              </a:defRPr>
            </a:lvl5pPr>
            <a:lvl6pPr marL="2509838" indent="-227013"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67038" indent="-227013"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4238" indent="-227013"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1438" indent="-227013"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200">
                <a:latin typeface="Helvetica" panose="020B0604020202020204" pitchFamily="34" charset="0"/>
              </a:rPr>
              <a:t>IBM Big Data &amp; Analytics 		© 2016 IBM Corporation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F0D86084-A794-C24D-BFA3-5DF9D16449D3}"/>
              </a:ext>
            </a:extLst>
          </p:cNvPr>
          <p:cNvSpPr>
            <a:spLocks noGrp="1" noRot="1" noChangeAspect="1" noChangeArrowheads="1" noTextEdit="1"/>
          </p:cNvSpPr>
          <p:nvPr>
            <p:ph type="sldImg"/>
          </p:nvPr>
        </p:nvSpPr>
        <p:spPr>
          <a:xfrm>
            <a:off x="1616075" y="642938"/>
            <a:ext cx="3678238" cy="2759075"/>
          </a:xfrm>
          <a:ln/>
        </p:spPr>
      </p:sp>
      <p:sp>
        <p:nvSpPr>
          <p:cNvPr id="75778" name="Notes Placeholder 2">
            <a:extLst>
              <a:ext uri="{FF2B5EF4-FFF2-40B4-BE49-F238E27FC236}">
                <a16:creationId xmlns:a16="http://schemas.microsoft.com/office/drawing/2014/main" id="{9C51342D-0502-6C46-9123-A190A93297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A617A52E-EFA3-4A34-8BCA-54FD6BD2817F}"/>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75780" name="Slide Number Placeholder 4">
            <a:extLst>
              <a:ext uri="{FF2B5EF4-FFF2-40B4-BE49-F238E27FC236}">
                <a16:creationId xmlns:a16="http://schemas.microsoft.com/office/drawing/2014/main" id="{07B65B9C-068C-B747-9037-07E975F73FD1}"/>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6BF4C77-D2BB-1B48-B42A-5563E5DC484D}" type="slidenum">
              <a:rPr lang="en-US" altLang="en-US" smtClean="0">
                <a:solidFill>
                  <a:srgbClr val="000000"/>
                </a:solidFill>
              </a:rPr>
              <a:pPr>
                <a:spcBef>
                  <a:spcPct val="0"/>
                </a:spcBef>
              </a:pPr>
              <a:t>22</a:t>
            </a:fld>
            <a:endParaRPr lang="en-US" altLang="en-US">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8D661C74-F46D-48E2-B6CF-7E397A6E174F}"/>
              </a:ext>
            </a:extLst>
          </p:cNvPr>
          <p:cNvSpPr>
            <a:spLocks noGrp="1" noRot="1" noChangeAspect="1" noChangeArrowheads="1" noTextEdit="1"/>
          </p:cNvSpPr>
          <p:nvPr>
            <p:ph type="sldImg"/>
          </p:nvPr>
        </p:nvSpPr>
        <p:spPr>
          <a:ln/>
        </p:spPr>
      </p:sp>
      <p:sp>
        <p:nvSpPr>
          <p:cNvPr id="97283" name="Notes Placeholder 2">
            <a:extLst>
              <a:ext uri="{FF2B5EF4-FFF2-40B4-BE49-F238E27FC236}">
                <a16:creationId xmlns:a16="http://schemas.microsoft.com/office/drawing/2014/main" id="{5734B09D-39A8-433C-A96C-7058C6F9D2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7284" name="Slide Number Placeholder 3">
            <a:extLst>
              <a:ext uri="{FF2B5EF4-FFF2-40B4-BE49-F238E27FC236}">
                <a16:creationId xmlns:a16="http://schemas.microsoft.com/office/drawing/2014/main" id="{DC402C04-3662-4818-BC76-57A17BE692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DF12DD79-9B80-4A47-8DC1-6B53C634D1DC}" type="slidenum">
              <a:rPr lang="en-US" altLang="en-US" smtClean="0"/>
              <a:pPr>
                <a:spcBef>
                  <a:spcPct val="0"/>
                </a:spcBef>
              </a:pPr>
              <a:t>23</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881D080-910F-E64C-8228-F0CFD07F8A16}" type="slidenum">
              <a:rPr lang="en-US" altLang="en-US" smtClean="0"/>
              <a:pPr>
                <a:defRPr/>
              </a:pPr>
              <a:t>24</a:t>
            </a:fld>
            <a:endParaRPr lang="en-US" altLang="en-US"/>
          </a:p>
        </p:txBody>
      </p:sp>
    </p:spTree>
    <p:extLst>
      <p:ext uri="{BB962C8B-B14F-4D97-AF65-F5344CB8AC3E}">
        <p14:creationId xmlns:p14="http://schemas.microsoft.com/office/powerpoint/2010/main" val="1661118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E7A45B59-7EE4-7747-A56E-035CF7E90DDE}"/>
              </a:ext>
            </a:extLst>
          </p:cNvPr>
          <p:cNvSpPr>
            <a:spLocks noGrp="1" noRot="1" noChangeAspect="1" noChangeArrowheads="1" noTextEdit="1"/>
          </p:cNvSpPr>
          <p:nvPr>
            <p:ph type="sldImg"/>
          </p:nvPr>
        </p:nvSpPr>
        <p:spPr>
          <a:xfrm>
            <a:off x="1616075" y="642938"/>
            <a:ext cx="3678238" cy="2759075"/>
          </a:xfrm>
          <a:ln/>
        </p:spPr>
      </p:sp>
      <p:sp>
        <p:nvSpPr>
          <p:cNvPr id="78850" name="Notes Placeholder 2">
            <a:extLst>
              <a:ext uri="{FF2B5EF4-FFF2-40B4-BE49-F238E27FC236}">
                <a16:creationId xmlns:a16="http://schemas.microsoft.com/office/drawing/2014/main" id="{52419993-DE7F-D948-9C0F-A706CE3C81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9D0988EE-3A81-482A-A709-A1DF2EC1A5E0}"/>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78852" name="Slide Number Placeholder 4">
            <a:extLst>
              <a:ext uri="{FF2B5EF4-FFF2-40B4-BE49-F238E27FC236}">
                <a16:creationId xmlns:a16="http://schemas.microsoft.com/office/drawing/2014/main" id="{E64E3CC5-67AE-BF43-A1BC-D9C6F87BA3F4}"/>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391F691-9FFC-254D-923E-C42925FD9125}" type="slidenum">
              <a:rPr lang="en-US" altLang="en-US" smtClean="0">
                <a:solidFill>
                  <a:srgbClr val="000000"/>
                </a:solidFill>
              </a:rPr>
              <a:pPr>
                <a:spcBef>
                  <a:spcPct val="0"/>
                </a:spcBef>
              </a:pPr>
              <a:t>25</a:t>
            </a:fld>
            <a:endParaRPr lang="en-US" altLang="en-US">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CEAEAC83-7A27-7F40-BD6B-9043301D4DFB}"/>
              </a:ext>
            </a:extLst>
          </p:cNvPr>
          <p:cNvSpPr>
            <a:spLocks noGrp="1" noRot="1" noChangeAspect="1" noChangeArrowheads="1" noTextEdit="1"/>
          </p:cNvSpPr>
          <p:nvPr>
            <p:ph type="sldImg"/>
          </p:nvPr>
        </p:nvSpPr>
        <p:spPr>
          <a:ln/>
        </p:spPr>
      </p:sp>
      <p:sp>
        <p:nvSpPr>
          <p:cNvPr id="80898" name="Notes Placeholder 2">
            <a:extLst>
              <a:ext uri="{FF2B5EF4-FFF2-40B4-BE49-F238E27FC236}">
                <a16:creationId xmlns:a16="http://schemas.microsoft.com/office/drawing/2014/main" id="{39482BBD-63FA-F948-897E-3B78B8869F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0899" name="Slide Number Placeholder 3">
            <a:extLst>
              <a:ext uri="{FF2B5EF4-FFF2-40B4-BE49-F238E27FC236}">
                <a16:creationId xmlns:a16="http://schemas.microsoft.com/office/drawing/2014/main" id="{2A328BA5-B5AD-8F4B-A760-C5E4AFE5DF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BB7DB36-0D46-6F49-999C-B1CB07695A95}" type="slidenum">
              <a:rPr lang="en-US" altLang="en-US" smtClean="0"/>
              <a:pPr>
                <a:spcBef>
                  <a:spcPct val="0"/>
                </a:spcBef>
              </a:pPr>
              <a:t>26</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AE1B87F8-8822-2040-AC78-B5B22A4A0799}"/>
              </a:ext>
            </a:extLst>
          </p:cNvPr>
          <p:cNvSpPr>
            <a:spLocks noGrp="1" noRot="1" noChangeAspect="1" noChangeArrowheads="1" noTextEdit="1"/>
          </p:cNvSpPr>
          <p:nvPr>
            <p:ph type="sldImg"/>
          </p:nvPr>
        </p:nvSpPr>
        <p:spPr>
          <a:xfrm>
            <a:off x="1616075" y="642938"/>
            <a:ext cx="3678238" cy="2759075"/>
          </a:xfrm>
          <a:ln/>
        </p:spPr>
      </p:sp>
      <p:sp>
        <p:nvSpPr>
          <p:cNvPr id="84994" name="Notes Placeholder 2">
            <a:extLst>
              <a:ext uri="{FF2B5EF4-FFF2-40B4-BE49-F238E27FC236}">
                <a16:creationId xmlns:a16="http://schemas.microsoft.com/office/drawing/2014/main" id="{F8B811E4-C776-E64B-87DC-66224C9E39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4D81056D-0EC0-4CBB-8D9C-19423A4035B8}"/>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84996" name="Slide Number Placeholder 4">
            <a:extLst>
              <a:ext uri="{FF2B5EF4-FFF2-40B4-BE49-F238E27FC236}">
                <a16:creationId xmlns:a16="http://schemas.microsoft.com/office/drawing/2014/main" id="{D6E43D4F-3FE2-AA4A-B792-B7405EF10D52}"/>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145A97B-6D78-E54F-8C3C-0093E99CD8E9}" type="slidenum">
              <a:rPr lang="en-US" altLang="en-US" smtClean="0">
                <a:solidFill>
                  <a:srgbClr val="000000"/>
                </a:solidFill>
              </a:rPr>
              <a:pPr>
                <a:spcBef>
                  <a:spcPct val="0"/>
                </a:spcBef>
              </a:pPr>
              <a:t>29</a:t>
            </a:fld>
            <a:endParaRPr lang="en-US" altLang="en-US">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DD44E36E-B0B9-0245-8290-432F3EE1B7F7}"/>
              </a:ext>
            </a:extLst>
          </p:cNvPr>
          <p:cNvSpPr>
            <a:spLocks noGrp="1" noRot="1" noChangeAspect="1" noChangeArrowheads="1" noTextEdit="1"/>
          </p:cNvSpPr>
          <p:nvPr>
            <p:ph type="sldImg"/>
          </p:nvPr>
        </p:nvSpPr>
        <p:spPr>
          <a:xfrm>
            <a:off x="1616075" y="642938"/>
            <a:ext cx="3678238" cy="2759075"/>
          </a:xfrm>
          <a:ln/>
        </p:spPr>
      </p:sp>
      <p:sp>
        <p:nvSpPr>
          <p:cNvPr id="88066" name="Notes Placeholder 2">
            <a:extLst>
              <a:ext uri="{FF2B5EF4-FFF2-40B4-BE49-F238E27FC236}">
                <a16:creationId xmlns:a16="http://schemas.microsoft.com/office/drawing/2014/main" id="{E6821DAE-A1B4-0443-805F-EFBBE35BC8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DA9B8B35-C30C-4C7E-ABEB-04DE2BCBFF8A}"/>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88068" name="Slide Number Placeholder 4">
            <a:extLst>
              <a:ext uri="{FF2B5EF4-FFF2-40B4-BE49-F238E27FC236}">
                <a16:creationId xmlns:a16="http://schemas.microsoft.com/office/drawing/2014/main" id="{157C96FA-CC26-AC48-A033-819B72D01269}"/>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1E02527-0A64-6D45-9BE3-91DE8A279C75}" type="slidenum">
              <a:rPr lang="en-US" altLang="en-US" smtClean="0">
                <a:solidFill>
                  <a:srgbClr val="000000"/>
                </a:solidFill>
              </a:rPr>
              <a:pPr>
                <a:spcBef>
                  <a:spcPct val="0"/>
                </a:spcBef>
              </a:pPr>
              <a:t>31</a:t>
            </a:fld>
            <a:endParaRPr lang="en-US" altLang="en-US">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5E076217-88B4-DE44-A008-BB0F8497A58E}"/>
              </a:ext>
            </a:extLst>
          </p:cNvPr>
          <p:cNvSpPr>
            <a:spLocks noGrp="1" noRot="1" noChangeAspect="1" noChangeArrowheads="1" noTextEdit="1"/>
          </p:cNvSpPr>
          <p:nvPr>
            <p:ph type="sldImg"/>
          </p:nvPr>
        </p:nvSpPr>
        <p:spPr>
          <a:ln/>
        </p:spPr>
      </p:sp>
      <p:sp>
        <p:nvSpPr>
          <p:cNvPr id="90114" name="Notes Placeholder 2">
            <a:extLst>
              <a:ext uri="{FF2B5EF4-FFF2-40B4-BE49-F238E27FC236}">
                <a16:creationId xmlns:a16="http://schemas.microsoft.com/office/drawing/2014/main" id="{B67123B6-C633-BB46-9EBB-1C81AFA0C1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0115" name="Slide Number Placeholder 3">
            <a:extLst>
              <a:ext uri="{FF2B5EF4-FFF2-40B4-BE49-F238E27FC236}">
                <a16:creationId xmlns:a16="http://schemas.microsoft.com/office/drawing/2014/main" id="{696E9391-2AF3-5F41-ACF9-C6DDA5516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2BBDD1A-3870-5B4B-9B7E-C685671A56B8}" type="slidenum">
              <a:rPr lang="en-US" altLang="en-US" smtClean="0"/>
              <a:pPr>
                <a:spcBef>
                  <a:spcPct val="0"/>
                </a:spcBef>
              </a:pPr>
              <a:t>32</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C1EC7510-A28F-9744-BB1C-08E68BA7C4FA}"/>
              </a:ext>
            </a:extLst>
          </p:cNvPr>
          <p:cNvSpPr>
            <a:spLocks noGrp="1" noRot="1" noChangeAspect="1" noChangeArrowheads="1" noTextEdit="1"/>
          </p:cNvSpPr>
          <p:nvPr>
            <p:ph type="sldImg"/>
          </p:nvPr>
        </p:nvSpPr>
        <p:spPr>
          <a:ln/>
        </p:spPr>
      </p:sp>
      <p:sp>
        <p:nvSpPr>
          <p:cNvPr id="92162" name="Notes Placeholder 2">
            <a:extLst>
              <a:ext uri="{FF2B5EF4-FFF2-40B4-BE49-F238E27FC236}">
                <a16:creationId xmlns:a16="http://schemas.microsoft.com/office/drawing/2014/main" id="{CE451523-FB2A-FD45-9D77-3FE19F7030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2163" name="Slide Number Placeholder 3">
            <a:extLst>
              <a:ext uri="{FF2B5EF4-FFF2-40B4-BE49-F238E27FC236}">
                <a16:creationId xmlns:a16="http://schemas.microsoft.com/office/drawing/2014/main" id="{7FD9DE28-1A41-B14A-B8C8-2B52A1D6B8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4F9746D-D406-4C4B-9604-50DA028CF534}" type="slidenum">
              <a:rPr lang="en-US" altLang="en-US" smtClean="0"/>
              <a:pPr>
                <a:spcBef>
                  <a:spcPct val="0"/>
                </a:spcBef>
              </a:pPr>
              <a:t>33</a:t>
            </a:fld>
            <a:endParaRPr lang="en-US" altLang="en-US"/>
          </a:p>
        </p:txBody>
      </p:sp>
    </p:spTree>
    <p:extLst>
      <p:ext uri="{BB962C8B-B14F-4D97-AF65-F5344CB8AC3E}">
        <p14:creationId xmlns:p14="http://schemas.microsoft.com/office/powerpoint/2010/main" val="1262493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CB1A0A1B-2226-034E-9B9A-70C3CECCF610}"/>
              </a:ext>
            </a:extLst>
          </p:cNvPr>
          <p:cNvSpPr>
            <a:spLocks noGrp="1" noRot="1" noChangeAspect="1" noChangeArrowheads="1" noTextEdit="1"/>
          </p:cNvSpPr>
          <p:nvPr>
            <p:ph type="sldImg"/>
          </p:nvPr>
        </p:nvSpPr>
        <p:spPr>
          <a:ln/>
        </p:spPr>
      </p:sp>
      <p:sp>
        <p:nvSpPr>
          <p:cNvPr id="156674" name="Notes Placeholder 2">
            <a:extLst>
              <a:ext uri="{FF2B5EF4-FFF2-40B4-BE49-F238E27FC236}">
                <a16:creationId xmlns:a16="http://schemas.microsoft.com/office/drawing/2014/main" id="{E63811F8-35F2-B04B-AEF9-20BEAF6A7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eaLnBrk="1" hangingPunct="1">
              <a:spcBef>
                <a:spcPct val="0"/>
              </a:spcBef>
            </a:pPr>
            <a:r>
              <a:rPr lang="en-US" altLang="en-US" dirty="0">
                <a:latin typeface="Times New Roman" panose="02020603050405020304" pitchFamily="18" charset="0"/>
              </a:rPr>
              <a:t>Traditional machine learning focuses on selecting the right algorithm then tweaking the few available parameters.  Deep learning significantly increases the complexity of model building by requiring data scientists to first design then tweak the dozens of interrelated parameters in neural networks structures.  But AI is where all the complexity converges. We speak about AI as though it’s a single model or neural network but it’s not.  AI is about multiple algorithms, neural networks, data and support systems working together as a system.  So the challenge of AI is not about training a single model but about architecting numerous data-driven services which that the underlying complexity and hidden and emerges as a seemingly cognitive system.</a:t>
            </a:r>
          </a:p>
          <a:p>
            <a:pPr defTabSz="685800"/>
            <a:endParaRPr lang="en-US" altLang="en-US" dirty="0">
              <a:latin typeface="Times New Roman" panose="02020603050405020304" pitchFamily="18" charset="0"/>
            </a:endParaRPr>
          </a:p>
        </p:txBody>
      </p:sp>
      <p:sp>
        <p:nvSpPr>
          <p:cNvPr id="156675" name="Slide Number Placeholder 3">
            <a:extLst>
              <a:ext uri="{FF2B5EF4-FFF2-40B4-BE49-F238E27FC236}">
                <a16:creationId xmlns:a16="http://schemas.microsoft.com/office/drawing/2014/main" id="{B87E2C1E-ED07-2F4B-85AF-A99B42E264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E7444A1-FADA-D741-BADF-6D6CB72328FA}" type="slidenum">
              <a:rPr lang="en-US" altLang="en-US" smtClean="0"/>
              <a:pPr>
                <a:spcBef>
                  <a:spcPct val="0"/>
                </a:spcBef>
              </a:pPr>
              <a:t>35</a:t>
            </a:fld>
            <a:endParaRPr lang="en-US" altLang="en-US"/>
          </a:p>
        </p:txBody>
      </p:sp>
    </p:spTree>
    <p:extLst>
      <p:ext uri="{BB962C8B-B14F-4D97-AF65-F5344CB8AC3E}">
        <p14:creationId xmlns:p14="http://schemas.microsoft.com/office/powerpoint/2010/main" val="312725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5DCAD6BB-5DB0-4255-A2FA-276A68652A65}"/>
              </a:ext>
            </a:extLst>
          </p:cNvPr>
          <p:cNvSpPr>
            <a:spLocks noGrp="1" noRot="1" noChangeAspect="1" noChangeArrowheads="1" noTextEdit="1"/>
          </p:cNvSpPr>
          <p:nvPr>
            <p:ph type="sldImg"/>
          </p:nvPr>
        </p:nvSpPr>
        <p:spPr>
          <a:ln/>
        </p:spPr>
      </p:sp>
      <p:sp>
        <p:nvSpPr>
          <p:cNvPr id="60419" name="Notes Placeholder 2">
            <a:extLst>
              <a:ext uri="{FF2B5EF4-FFF2-40B4-BE49-F238E27FC236}">
                <a16:creationId xmlns:a16="http://schemas.microsoft.com/office/drawing/2014/main" id="{0FD87DAA-7612-4EB8-B410-D361C19E1A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0420" name="Slide Number Placeholder 3">
            <a:extLst>
              <a:ext uri="{FF2B5EF4-FFF2-40B4-BE49-F238E27FC236}">
                <a16:creationId xmlns:a16="http://schemas.microsoft.com/office/drawing/2014/main" id="{CFF43411-2AF8-42CF-B5EE-6C3A95F5BD0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08025" indent="-271463">
              <a:spcBef>
                <a:spcPct val="30000"/>
              </a:spcBef>
              <a:defRPr sz="1200">
                <a:solidFill>
                  <a:schemeClr val="tx1"/>
                </a:solidFill>
                <a:latin typeface="Times New Roman" panose="02020603050405020304" pitchFamily="18" charset="0"/>
                <a:ea typeface="MS PGothic" panose="020B0600070205080204" pitchFamily="34" charset="-128"/>
              </a:defRPr>
            </a:lvl2pPr>
            <a:lvl3pPr marL="1090613" indent="-217488">
              <a:spcBef>
                <a:spcPct val="30000"/>
              </a:spcBef>
              <a:defRPr sz="1200">
                <a:solidFill>
                  <a:schemeClr val="tx1"/>
                </a:solidFill>
                <a:latin typeface="Times New Roman" panose="02020603050405020304" pitchFamily="18" charset="0"/>
                <a:ea typeface="MS PGothic" panose="020B0600070205080204" pitchFamily="34" charset="-128"/>
              </a:defRPr>
            </a:lvl3pPr>
            <a:lvl4pPr marL="1527175" indent="-217488">
              <a:spcBef>
                <a:spcPct val="30000"/>
              </a:spcBef>
              <a:defRPr sz="1200">
                <a:solidFill>
                  <a:schemeClr val="tx1"/>
                </a:solidFill>
                <a:latin typeface="Times New Roman" panose="02020603050405020304" pitchFamily="18" charset="0"/>
                <a:ea typeface="MS PGothic" panose="020B0600070205080204" pitchFamily="34" charset="-128"/>
              </a:defRPr>
            </a:lvl4pPr>
            <a:lvl5pPr marL="1963738" indent="-217488">
              <a:spcBef>
                <a:spcPct val="30000"/>
              </a:spcBef>
              <a:defRPr sz="1200">
                <a:solidFill>
                  <a:schemeClr val="tx1"/>
                </a:solidFill>
                <a:latin typeface="Times New Roman" panose="02020603050405020304" pitchFamily="18" charset="0"/>
                <a:ea typeface="MS PGothic" panose="020B0600070205080204" pitchFamily="34" charset="-128"/>
              </a:defRPr>
            </a:lvl5pPr>
            <a:lvl6pPr marL="24209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8781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3353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7925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2FDEAA6B-3CAD-4602-9631-B0AABFC0429E}" type="slidenum">
              <a:rPr lang="en-US" altLang="en-US" smtClean="0">
                <a:solidFill>
                  <a:srgbClr val="000000"/>
                </a:solidFill>
                <a:cs typeface="Arial" panose="020B0604020202020204" pitchFamily="34" charset="0"/>
              </a:rPr>
              <a:pPr>
                <a:spcBef>
                  <a:spcPct val="0"/>
                </a:spcBef>
              </a:pPr>
              <a:t>3</a:t>
            </a:fld>
            <a:endParaRPr lang="en-US" altLang="en-US">
              <a:solidFill>
                <a:srgbClr val="000000"/>
              </a:solidFill>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16AF4E25-60CE-5E48-BBD8-F224380E5D46}"/>
              </a:ext>
            </a:extLst>
          </p:cNvPr>
          <p:cNvSpPr>
            <a:spLocks noGrp="1" noRot="1" noChangeAspect="1" noChangeArrowheads="1" noTextEdit="1"/>
          </p:cNvSpPr>
          <p:nvPr>
            <p:ph type="sldImg"/>
          </p:nvPr>
        </p:nvSpPr>
        <p:spPr>
          <a:ln/>
        </p:spPr>
      </p:sp>
      <p:sp>
        <p:nvSpPr>
          <p:cNvPr id="96258" name="Notes Placeholder 2">
            <a:extLst>
              <a:ext uri="{FF2B5EF4-FFF2-40B4-BE49-F238E27FC236}">
                <a16:creationId xmlns:a16="http://schemas.microsoft.com/office/drawing/2014/main" id="{72458575-FC7B-6B45-83D4-983BF101DE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6259" name="Slide Number Placeholder 3">
            <a:extLst>
              <a:ext uri="{FF2B5EF4-FFF2-40B4-BE49-F238E27FC236}">
                <a16:creationId xmlns:a16="http://schemas.microsoft.com/office/drawing/2014/main" id="{7B2A7C23-4EF8-CC42-9B67-8049D834B6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F6F773D-6D36-B746-8120-7C41DC532513}" type="slidenum">
              <a:rPr lang="en-US" altLang="en-US" smtClean="0"/>
              <a:pPr>
                <a:spcBef>
                  <a:spcPct val="0"/>
                </a:spcBef>
              </a:pPr>
              <a:t>36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4DDFF13E-ADA6-1F41-9C2F-FC9F102E5821}"/>
              </a:ext>
            </a:extLst>
          </p:cNvPr>
          <p:cNvSpPr>
            <a:spLocks noGrp="1" noRot="1" noChangeAspect="1" noChangeArrowheads="1" noTextEdit="1"/>
          </p:cNvSpPr>
          <p:nvPr>
            <p:ph type="sldImg"/>
          </p:nvPr>
        </p:nvSpPr>
        <p:spPr>
          <a:ln/>
        </p:spPr>
      </p:sp>
      <p:sp>
        <p:nvSpPr>
          <p:cNvPr id="98306" name="Notes Placeholder 2">
            <a:extLst>
              <a:ext uri="{FF2B5EF4-FFF2-40B4-BE49-F238E27FC236}">
                <a16:creationId xmlns:a16="http://schemas.microsoft.com/office/drawing/2014/main" id="{7A0FA29F-A518-9D4D-9347-41AE218BF8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8307" name="Slide Number Placeholder 3">
            <a:extLst>
              <a:ext uri="{FF2B5EF4-FFF2-40B4-BE49-F238E27FC236}">
                <a16:creationId xmlns:a16="http://schemas.microsoft.com/office/drawing/2014/main" id="{EC8F87AB-CBBA-324F-9D74-E0C2C92903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B02760A-8939-994C-BB31-36A995C6B464}" type="slidenum">
              <a:rPr lang="en-US" altLang="en-US" smtClean="0"/>
              <a:pPr>
                <a:spcBef>
                  <a:spcPct val="0"/>
                </a:spcBef>
              </a:pPr>
              <a:t>37</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355D468F-6BD1-8D42-BEF6-B976A537E875}"/>
              </a:ext>
            </a:extLst>
          </p:cNvPr>
          <p:cNvSpPr>
            <a:spLocks noGrp="1" noRot="1" noChangeAspect="1" noChangeArrowheads="1" noTextEdit="1"/>
          </p:cNvSpPr>
          <p:nvPr>
            <p:ph type="sldImg"/>
          </p:nvPr>
        </p:nvSpPr>
        <p:spPr>
          <a:ln/>
        </p:spPr>
      </p:sp>
      <p:sp>
        <p:nvSpPr>
          <p:cNvPr id="102402" name="Notes Placeholder 2">
            <a:extLst>
              <a:ext uri="{FF2B5EF4-FFF2-40B4-BE49-F238E27FC236}">
                <a16:creationId xmlns:a16="http://schemas.microsoft.com/office/drawing/2014/main" id="{24C7C72E-C205-5944-92C7-99ADC7892C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2403" name="Slide Number Placeholder 3">
            <a:extLst>
              <a:ext uri="{FF2B5EF4-FFF2-40B4-BE49-F238E27FC236}">
                <a16:creationId xmlns:a16="http://schemas.microsoft.com/office/drawing/2014/main" id="{2B7F55EB-FDDB-6544-BE3A-5A39970C32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C8801C1-6109-E044-AADF-0C0E5151C08A}" type="slidenum">
              <a:rPr lang="en-US" altLang="en-US" smtClean="0">
                <a:solidFill>
                  <a:srgbClr val="000000"/>
                </a:solidFill>
              </a:rPr>
              <a:pPr>
                <a:spcBef>
                  <a:spcPct val="0"/>
                </a:spcBef>
              </a:pPr>
              <a:t>40</a:t>
            </a:fld>
            <a:endParaRPr lang="en-US" altLang="en-US">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DC02560D-C04E-D148-A2EA-B403ED2D2D9E}"/>
              </a:ext>
            </a:extLst>
          </p:cNvPr>
          <p:cNvSpPr>
            <a:spLocks noGrp="1" noRot="1" noChangeAspect="1" noChangeArrowheads="1" noTextEdit="1"/>
          </p:cNvSpPr>
          <p:nvPr>
            <p:ph type="sldImg"/>
          </p:nvPr>
        </p:nvSpPr>
        <p:spPr>
          <a:xfrm>
            <a:off x="1616075" y="642938"/>
            <a:ext cx="3678238" cy="2759075"/>
          </a:xfrm>
          <a:ln/>
        </p:spPr>
      </p:sp>
      <p:sp>
        <p:nvSpPr>
          <p:cNvPr id="104450" name="Notes Placeholder 2">
            <a:extLst>
              <a:ext uri="{FF2B5EF4-FFF2-40B4-BE49-F238E27FC236}">
                <a16:creationId xmlns:a16="http://schemas.microsoft.com/office/drawing/2014/main" id="{636F382B-0AC4-1645-81F2-5654BB1816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And with our Deployment Manager, without </a:t>
            </a:r>
            <a:r>
              <a:rPr lang="en-US" altLang="en-US" i="1">
                <a:latin typeface="Times New Roman" panose="02020603050405020304" pitchFamily="18" charset="0"/>
              </a:rPr>
              <a:t>any</a:t>
            </a:r>
            <a:r>
              <a:rPr lang="en-US" altLang="en-US">
                <a:latin typeface="Times New Roman" panose="02020603050405020304" pitchFamily="18" charset="0"/>
              </a:rPr>
              <a:t> coding, you can easily deploy a trained model on prem, in the cloud, or remotely to a Spark cluster in HortonWorks Data Platform. </a:t>
            </a:r>
          </a:p>
          <a:p>
            <a:r>
              <a:rPr lang="en-US" altLang="en-US">
                <a:latin typeface="Times New Roman" panose="02020603050405020304" pitchFamily="18" charset="0"/>
              </a:rPr>
              <a:t>Also, our model management dashboard shows the predictive accuracy of your models. Data scientists and IT can review, and even schedule evaluation of deployed models, so you spend less of your time managing what’s in production, and more time on driving business results.  </a:t>
            </a:r>
          </a:p>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797AF731-B193-4A97-898D-39FE2847DBBC}"/>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104452" name="Slide Number Placeholder 4">
            <a:extLst>
              <a:ext uri="{FF2B5EF4-FFF2-40B4-BE49-F238E27FC236}">
                <a16:creationId xmlns:a16="http://schemas.microsoft.com/office/drawing/2014/main" id="{859FFF96-490E-4F41-92A5-A21CEC418A7D}"/>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F5DD37A-AE0C-2644-A3E8-8105095F4DAF}" type="slidenum">
              <a:rPr lang="en-US" altLang="en-US" smtClean="0">
                <a:solidFill>
                  <a:srgbClr val="000000"/>
                </a:solidFill>
              </a:rPr>
              <a:pPr>
                <a:spcBef>
                  <a:spcPct val="0"/>
                </a:spcBef>
              </a:pPr>
              <a:t>41</a:t>
            </a:fld>
            <a:endParaRPr lang="en-US" altLang="en-US">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586CF5E4-14FF-B144-BD12-44946A63F212}"/>
              </a:ext>
            </a:extLst>
          </p:cNvPr>
          <p:cNvSpPr>
            <a:spLocks noGrp="1" noRot="1" noChangeAspect="1" noChangeArrowheads="1" noTextEdit="1"/>
          </p:cNvSpPr>
          <p:nvPr>
            <p:ph type="sldImg"/>
          </p:nvPr>
        </p:nvSpPr>
        <p:spPr>
          <a:ln/>
        </p:spPr>
      </p:sp>
      <p:sp>
        <p:nvSpPr>
          <p:cNvPr id="106498" name="Notes Placeholder 2">
            <a:extLst>
              <a:ext uri="{FF2B5EF4-FFF2-40B4-BE49-F238E27FC236}">
                <a16:creationId xmlns:a16="http://schemas.microsoft.com/office/drawing/2014/main" id="{152B94D0-418B-0642-AFC2-402663FA4F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6499" name="Slide Number Placeholder 3">
            <a:extLst>
              <a:ext uri="{FF2B5EF4-FFF2-40B4-BE49-F238E27FC236}">
                <a16:creationId xmlns:a16="http://schemas.microsoft.com/office/drawing/2014/main" id="{F2E6A84E-7F9B-9B42-A74D-A6747B3B30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B2D12AD-E18C-FB4D-B1E4-A4AD93BA00F4}" type="slidenum">
              <a:rPr lang="en-US" altLang="en-US" smtClean="0"/>
              <a:pPr>
                <a:spcBef>
                  <a:spcPct val="0"/>
                </a:spcBef>
              </a:pPr>
              <a:t>42</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id="{0C7F6E95-859E-4DE7-9A8F-9F6DB40357D9}"/>
              </a:ext>
            </a:extLst>
          </p:cNvPr>
          <p:cNvSpPr>
            <a:spLocks noGrp="1" noRot="1" noChangeAspect="1" noChangeArrowheads="1" noTextEdit="1"/>
          </p:cNvSpPr>
          <p:nvPr>
            <p:ph type="sldImg"/>
          </p:nvPr>
        </p:nvSpPr>
        <p:spPr>
          <a:ln/>
        </p:spPr>
      </p:sp>
      <p:sp>
        <p:nvSpPr>
          <p:cNvPr id="134147" name="Notes Placeholder 2">
            <a:extLst>
              <a:ext uri="{FF2B5EF4-FFF2-40B4-BE49-F238E27FC236}">
                <a16:creationId xmlns:a16="http://schemas.microsoft.com/office/drawing/2014/main" id="{24FE0B26-4A01-4F3B-B62C-9721D33013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 and as they did we realized that they can have profound implications on our society. Once upon a time we used to build algorithms for accuracy, but that is changing. There is a realization that if they are going to be governing important aspects of our lives, they need to be more than just accurate – we need to trust them. So what does it take to trust and algorithmic decision? </a:t>
            </a:r>
          </a:p>
        </p:txBody>
      </p:sp>
      <p:sp>
        <p:nvSpPr>
          <p:cNvPr id="134148" name="Slide Number Placeholder 3">
            <a:extLst>
              <a:ext uri="{FF2B5EF4-FFF2-40B4-BE49-F238E27FC236}">
                <a16:creationId xmlns:a16="http://schemas.microsoft.com/office/drawing/2014/main" id="{062D8ED0-3031-4309-BDF0-92BFA51B61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11E20514-4806-4DF1-AA1A-E3C5F350BA93}" type="slidenum">
              <a:rPr lang="en-US" altLang="en-US" smtClean="0"/>
              <a:pPr>
                <a:spcBef>
                  <a:spcPct val="0"/>
                </a:spcBef>
              </a:pPr>
              <a:t>43</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a:extLst>
              <a:ext uri="{FF2B5EF4-FFF2-40B4-BE49-F238E27FC236}">
                <a16:creationId xmlns:a16="http://schemas.microsoft.com/office/drawing/2014/main" id="{4A2B5C16-3414-6C48-B414-FE5EB799D106}"/>
              </a:ext>
            </a:extLst>
          </p:cNvPr>
          <p:cNvSpPr>
            <a:spLocks noGrp="1" noRot="1" noChangeAspect="1" noChangeArrowheads="1" noTextEdit="1"/>
          </p:cNvSpPr>
          <p:nvPr>
            <p:ph type="sldImg"/>
          </p:nvPr>
        </p:nvSpPr>
        <p:spPr>
          <a:xfrm>
            <a:off x="1616075" y="642938"/>
            <a:ext cx="3678238" cy="2759075"/>
          </a:xfrm>
          <a:ln/>
        </p:spPr>
      </p:sp>
      <p:sp>
        <p:nvSpPr>
          <p:cNvPr id="112642" name="Notes Placeholder 2">
            <a:extLst>
              <a:ext uri="{FF2B5EF4-FFF2-40B4-BE49-F238E27FC236}">
                <a16:creationId xmlns:a16="http://schemas.microsoft.com/office/drawing/2014/main" id="{D3D91D9F-A4BF-DC4F-A507-929E5B9DF9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44F0C446-B33E-4ED7-AA66-6F5A5E66FD2B}"/>
              </a:ext>
            </a:extLst>
          </p:cNvPr>
          <p:cNvSpPr>
            <a:spLocks noGrp="1"/>
          </p:cNvSpPr>
          <p:nvPr>
            <p:ph type="ftr" sz="quarter" idx="4"/>
          </p:nvPr>
        </p:nvSpPr>
        <p:spPr>
          <a:xfrm>
            <a:off x="0" y="8685213"/>
            <a:ext cx="2971800" cy="457200"/>
          </a:xfrm>
        </p:spPr>
        <p:txBody>
          <a:bodyPr/>
          <a:lstStyle/>
          <a:p>
            <a:pPr>
              <a:defRPr/>
            </a:pPr>
            <a:r>
              <a:rPr lang="en-US">
                <a:solidFill>
                  <a:srgbClr val="000000"/>
                </a:solidFill>
                <a:cs typeface=""/>
              </a:rPr>
              <a:t>IBM Analytics</a:t>
            </a:r>
            <a:br>
              <a:rPr lang="en-US">
                <a:solidFill>
                  <a:srgbClr val="000000"/>
                </a:solidFill>
                <a:cs typeface=""/>
              </a:rPr>
            </a:br>
            <a:r>
              <a:rPr lang="en-US">
                <a:solidFill>
                  <a:srgbClr val="000000"/>
                </a:solidFill>
                <a:cs typeface=""/>
              </a:rPr>
              <a:t>© 2017 IBM Corporation</a:t>
            </a:r>
          </a:p>
        </p:txBody>
      </p:sp>
      <p:sp>
        <p:nvSpPr>
          <p:cNvPr id="112644" name="Slide Number Placeholder 4">
            <a:extLst>
              <a:ext uri="{FF2B5EF4-FFF2-40B4-BE49-F238E27FC236}">
                <a16:creationId xmlns:a16="http://schemas.microsoft.com/office/drawing/2014/main" id="{F4C66DE9-BB6F-984A-9BE6-60819124C70C}"/>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AB466D2-50E0-C148-B24D-774D4F3533C0}" type="slidenum">
              <a:rPr lang="en-US" altLang="en-US" smtClean="0">
                <a:solidFill>
                  <a:srgbClr val="000000"/>
                </a:solidFill>
              </a:rPr>
              <a:pPr>
                <a:spcBef>
                  <a:spcPct val="0"/>
                </a:spcBef>
              </a:pPr>
              <a:t>44</a:t>
            </a:fld>
            <a:endParaRPr lang="en-US" altLang="en-US">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a:extLst>
              <a:ext uri="{FF2B5EF4-FFF2-40B4-BE49-F238E27FC236}">
                <a16:creationId xmlns:a16="http://schemas.microsoft.com/office/drawing/2014/main" id="{08734CBF-7DFD-5F41-998F-C4150277E3E5}"/>
              </a:ext>
            </a:extLst>
          </p:cNvPr>
          <p:cNvSpPr>
            <a:spLocks noGrp="1" noRot="1" noChangeAspect="1" noChangeArrowheads="1" noTextEdit="1"/>
          </p:cNvSpPr>
          <p:nvPr>
            <p:ph type="sldImg"/>
          </p:nvPr>
        </p:nvSpPr>
        <p:spPr>
          <a:ln/>
        </p:spPr>
      </p:sp>
      <p:sp>
        <p:nvSpPr>
          <p:cNvPr id="114690" name="Notes Placeholder 2">
            <a:extLst>
              <a:ext uri="{FF2B5EF4-FFF2-40B4-BE49-F238E27FC236}">
                <a16:creationId xmlns:a16="http://schemas.microsoft.com/office/drawing/2014/main" id="{FB4B069B-CF71-014A-ABAE-E5373C7571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Visualize – represent analytical results as compelling interactive graphics</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Immediately view effective visualizations fitting the data selected.</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Choose your favorite graph or chart type from palette of options</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Apply Filters to individual or multiple visualizations.</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Customize appearance with individual settings or dashboard themes.</a:t>
            </a:r>
          </a:p>
          <a:p>
            <a:pPr>
              <a:spcBef>
                <a:spcPct val="0"/>
              </a:spcBef>
              <a:buFont typeface="Wingdings" pitchFamily="2" charset="2"/>
              <a:buChar char="Ø"/>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Font typeface="Wingdings" pitchFamily="2" charset="2"/>
              <a:buNone/>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Share - </a:t>
            </a:r>
            <a:r>
              <a:rPr lang="en-US" altLang="en-US">
                <a:latin typeface="Times New Roman" panose="02020603050405020304" pitchFamily="18" charset="0"/>
                <a:ea typeface="HelvNeue for IBM"/>
                <a:cs typeface="IBM Plex Sans" panose="020B0503050000000000" pitchFamily="34" charset="77"/>
              </a:rPr>
              <a:t>Deliver dashboards across the enterprise, providing insights where business decisions are made.</a:t>
            </a:r>
          </a:p>
          <a:p>
            <a:pPr>
              <a:spcBef>
                <a:spcPct val="0"/>
              </a:spcBef>
              <a:buClr>
                <a:schemeClr val="tx1"/>
              </a:buClr>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Collaborate on dashboards with other project users.</a:t>
            </a:r>
          </a:p>
          <a:p>
            <a:pPr>
              <a:spcBef>
                <a:spcPct val="0"/>
              </a:spcBef>
              <a:buClr>
                <a:schemeClr val="tx1"/>
              </a:buClr>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Share interactive dashboards through a public URL for use by others outside the platform.</a:t>
            </a:r>
          </a:p>
          <a:p>
            <a:pPr>
              <a:spcBef>
                <a:spcPct val="0"/>
              </a:spcBef>
              <a:buClr>
                <a:schemeClr val="tx1"/>
              </a:buClr>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Clr>
                <a:schemeClr val="tx1"/>
              </a:buClr>
              <a:buFont typeface="Wingdings" pitchFamily="2" charset="2"/>
              <a:buNone/>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Discover - </a:t>
            </a:r>
            <a:r>
              <a:rPr lang="en-US" altLang="en-US">
                <a:latin typeface="Times New Roman" panose="02020603050405020304" pitchFamily="18" charset="0"/>
                <a:ea typeface="HelvNeue for IBM"/>
                <a:cs typeface="IBM Plex Sans" panose="020B0503050000000000" pitchFamily="34" charset="77"/>
              </a:rPr>
              <a:t>Utilize enterprise data assets with confidence through projects and the Watson Knowledge  Catalog.</a:t>
            </a:r>
          </a:p>
          <a:p>
            <a:pPr>
              <a:spcBef>
                <a:spcPct val="0"/>
              </a:spcBef>
              <a:buClr>
                <a:schemeClr val="tx1"/>
              </a:buClr>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Access data assets associated with your project</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Data sources may be local uploaded files or connections to relational sources.</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Search for data through the data catalog, then explore using dashboards</a:t>
            </a:r>
          </a:p>
          <a:p>
            <a:pPr>
              <a:spcBef>
                <a:spcPct val="0"/>
              </a:spcBef>
              <a:buClr>
                <a:schemeClr val="tx1"/>
              </a:buClr>
              <a:buFont typeface="Wingdings" pitchFamily="2" charset="2"/>
              <a:buChar char="Ø"/>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Clr>
                <a:schemeClr val="tx1"/>
              </a:buClr>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Font typeface="Wingdings" pitchFamily="2" charset="2"/>
              <a:buNone/>
            </a:pPr>
            <a:endParaRPr lang="en-US" altLang="en-US">
              <a:latin typeface="Times New Roman" panose="02020603050405020304" pitchFamily="18" charset="0"/>
              <a:ea typeface="HelvNeue for IBM"/>
              <a:cs typeface="IBM Plex Sans" panose="020B0503050000000000" pitchFamily="34" charset="77"/>
            </a:endParaRPr>
          </a:p>
          <a:p>
            <a:pPr>
              <a:spcBef>
                <a:spcPct val="0"/>
              </a:spcBef>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r>
              <a:rPr lang="en-US" altLang="en-US">
                <a:latin typeface="Times New Roman" panose="02020603050405020304" pitchFamily="18" charset="0"/>
              </a:rPr>
              <a:t>1) Create a Dashboard from a selection of easy to use formatted templates</a:t>
            </a:r>
          </a:p>
          <a:p>
            <a:r>
              <a:rPr lang="en-US" altLang="en-US">
                <a:latin typeface="Times New Roman" panose="02020603050405020304" pitchFamily="18" charset="0"/>
              </a:rPr>
              <a:t>2) Create a visualization simply by selecting data items from the tree and dragging onto the canvas.  System chooses effective visualization based on number and type of data selected.</a:t>
            </a:r>
          </a:p>
          <a:p>
            <a:r>
              <a:rPr lang="en-US" altLang="en-US">
                <a:latin typeface="Times New Roman" panose="02020603050405020304" pitchFamily="18" charset="0"/>
              </a:rPr>
              <a:t>3) How dashboards are integrated into projects &amp; Share Dashboard with others via URL</a:t>
            </a:r>
          </a:p>
          <a:p>
            <a:r>
              <a:rPr lang="en-US" altLang="en-US">
                <a:latin typeface="Times New Roman" panose="02020603050405020304" pitchFamily="18" charset="0"/>
              </a:rPr>
              <a:t>4) Create compelling and comprehensive dashboards without coding or knowledge of SQL</a:t>
            </a:r>
          </a:p>
          <a:p>
            <a:endParaRPr lang="en-US" altLang="en-US">
              <a:latin typeface="Times New Roman" panose="02020603050405020304" pitchFamily="18" charset="0"/>
            </a:endParaRPr>
          </a:p>
        </p:txBody>
      </p:sp>
      <p:sp>
        <p:nvSpPr>
          <p:cNvPr id="114691" name="Slide Number Placeholder 3">
            <a:extLst>
              <a:ext uri="{FF2B5EF4-FFF2-40B4-BE49-F238E27FC236}">
                <a16:creationId xmlns:a16="http://schemas.microsoft.com/office/drawing/2014/main" id="{EBA899A8-EA83-9E4E-A181-846E50E3CA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4BC05EC-C8C5-CD4D-BACF-29F7175E1166}" type="slidenum">
              <a:rPr lang="en-US" altLang="en-US" smtClean="0">
                <a:solidFill>
                  <a:srgbClr val="000000"/>
                </a:solidFill>
              </a:rPr>
              <a:pPr>
                <a:spcBef>
                  <a:spcPct val="0"/>
                </a:spcBef>
              </a:pPr>
              <a:t>45</a:t>
            </a:fld>
            <a:endParaRPr lang="en-US" altLang="en-US">
              <a:solidFill>
                <a:srgbClr val="000000"/>
              </a:solidFill>
            </a:endParaRPr>
          </a:p>
        </p:txBody>
      </p:sp>
    </p:spTree>
    <p:extLst>
      <p:ext uri="{BB962C8B-B14F-4D97-AF65-F5344CB8AC3E}">
        <p14:creationId xmlns:p14="http://schemas.microsoft.com/office/powerpoint/2010/main" val="226032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a:extLst>
              <a:ext uri="{FF2B5EF4-FFF2-40B4-BE49-F238E27FC236}">
                <a16:creationId xmlns:a16="http://schemas.microsoft.com/office/drawing/2014/main" id="{75A9856B-5166-D744-9231-AF975F7D06E3}"/>
              </a:ext>
            </a:extLst>
          </p:cNvPr>
          <p:cNvSpPr>
            <a:spLocks noGrp="1" noRot="1" noChangeAspect="1" noChangeArrowheads="1" noTextEdit="1"/>
          </p:cNvSpPr>
          <p:nvPr>
            <p:ph type="sldImg"/>
          </p:nvPr>
        </p:nvSpPr>
        <p:spPr>
          <a:ln/>
        </p:spPr>
      </p:sp>
      <p:sp>
        <p:nvSpPr>
          <p:cNvPr id="116738" name="Notes Placeholder 2">
            <a:extLst>
              <a:ext uri="{FF2B5EF4-FFF2-40B4-BE49-F238E27FC236}">
                <a16:creationId xmlns:a16="http://schemas.microsoft.com/office/drawing/2014/main" id="{8AA90F9D-DEF1-D044-9611-5247FE9B91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6739" name="Slide Number Placeholder 3">
            <a:extLst>
              <a:ext uri="{FF2B5EF4-FFF2-40B4-BE49-F238E27FC236}">
                <a16:creationId xmlns:a16="http://schemas.microsoft.com/office/drawing/2014/main" id="{0F1EC6C1-A3FC-D049-8ADC-C6A551239E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5B3B56B-9DE6-0C4F-8467-13EDD63FFAB0}" type="slidenum">
              <a:rPr lang="en-US" altLang="en-US" smtClean="0"/>
              <a:pPr>
                <a:spcBef>
                  <a:spcPct val="0"/>
                </a:spcBef>
              </a:pPr>
              <a:t>46</a:t>
            </a:fld>
            <a:endParaRPr lang="en-US" altLang="en-US"/>
          </a:p>
        </p:txBody>
      </p:sp>
    </p:spTree>
    <p:extLst>
      <p:ext uri="{BB962C8B-B14F-4D97-AF65-F5344CB8AC3E}">
        <p14:creationId xmlns:p14="http://schemas.microsoft.com/office/powerpoint/2010/main" val="4165536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show this chart BEFORE the labs begin.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CDF4A-5C17-3B48-8566-818A3E095D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121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would go after the agenda chart – a quick review before we do the poll and start with the lecture.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CDF4A-5C17-3B48-8566-818A3E095D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083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095EB170-8F6F-4773-A17A-B04B9E162355}"/>
              </a:ext>
            </a:extLst>
          </p:cNvPr>
          <p:cNvSpPr>
            <a:spLocks noGrp="1" noRot="1" noChangeAspect="1" noChangeArrowheads="1" noTextEdit="1"/>
          </p:cNvSpPr>
          <p:nvPr>
            <p:ph type="sldImg"/>
          </p:nvPr>
        </p:nvSpPr>
        <p:spPr>
          <a:ln/>
        </p:spPr>
      </p:sp>
      <p:sp>
        <p:nvSpPr>
          <p:cNvPr id="143363" name="Notes Placeholder 2">
            <a:extLst>
              <a:ext uri="{FF2B5EF4-FFF2-40B4-BE49-F238E27FC236}">
                <a16:creationId xmlns:a16="http://schemas.microsoft.com/office/drawing/2014/main" id="{4E2C7824-44C9-4B84-9142-88E9B3ABF2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3364" name="Slide Number Placeholder 3">
            <a:extLst>
              <a:ext uri="{FF2B5EF4-FFF2-40B4-BE49-F238E27FC236}">
                <a16:creationId xmlns:a16="http://schemas.microsoft.com/office/drawing/2014/main" id="{4D77B606-9654-48C7-8AB2-B34A9B2029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D7BC386C-3C89-4AB4-8903-60B28738E3FC}" type="slidenum">
              <a:rPr lang="en-US" altLang="en-US" smtClean="0"/>
              <a:pPr>
                <a:spcBef>
                  <a:spcPct val="0"/>
                </a:spcBef>
              </a:pPr>
              <a:t>49</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AFD21F75-5B04-4EF0-813C-82DEA82841BB}"/>
              </a:ext>
            </a:extLst>
          </p:cNvPr>
          <p:cNvSpPr>
            <a:spLocks noGrp="1" noRot="1" noChangeAspect="1" noChangeArrowheads="1" noTextEdit="1"/>
          </p:cNvSpPr>
          <p:nvPr>
            <p:ph type="sldImg"/>
          </p:nvPr>
        </p:nvSpPr>
        <p:spPr>
          <a:ln/>
        </p:spPr>
      </p:sp>
      <p:sp>
        <p:nvSpPr>
          <p:cNvPr id="145411" name="Notes Placeholder 2">
            <a:extLst>
              <a:ext uri="{FF2B5EF4-FFF2-40B4-BE49-F238E27FC236}">
                <a16:creationId xmlns:a16="http://schemas.microsoft.com/office/drawing/2014/main" id="{6108637B-2A7A-4811-919A-3931310963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5412" name="Slide Number Placeholder 3">
            <a:extLst>
              <a:ext uri="{FF2B5EF4-FFF2-40B4-BE49-F238E27FC236}">
                <a16:creationId xmlns:a16="http://schemas.microsoft.com/office/drawing/2014/main" id="{FC7C3B4D-6A53-4D85-876E-A35A2784C9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panose="020B0604020202020204" pitchFamily="34" charset="0"/>
                <a:ea typeface="MS PGothic" panose="020B0600070205080204" pitchFamily="34" charset="-128"/>
              </a:defRPr>
            </a:lvl1pPr>
            <a:lvl2pPr marL="708025" indent="-271463">
              <a:defRPr sz="1600">
                <a:solidFill>
                  <a:schemeClr val="tx1"/>
                </a:solidFill>
                <a:latin typeface="Arial" panose="020B0604020202020204" pitchFamily="34" charset="0"/>
                <a:ea typeface="MS PGothic" panose="020B0600070205080204" pitchFamily="34" charset="-128"/>
              </a:defRPr>
            </a:lvl2pPr>
            <a:lvl3pPr marL="1090613" indent="-217488">
              <a:defRPr sz="1600">
                <a:solidFill>
                  <a:schemeClr val="tx1"/>
                </a:solidFill>
                <a:latin typeface="Arial" panose="020B0604020202020204" pitchFamily="34" charset="0"/>
                <a:ea typeface="MS PGothic" panose="020B0600070205080204" pitchFamily="34" charset="-128"/>
              </a:defRPr>
            </a:lvl3pPr>
            <a:lvl4pPr marL="1527175" indent="-217488">
              <a:defRPr sz="1600">
                <a:solidFill>
                  <a:schemeClr val="tx1"/>
                </a:solidFill>
                <a:latin typeface="Arial" panose="020B0604020202020204" pitchFamily="34" charset="0"/>
                <a:ea typeface="MS PGothic" panose="020B0600070205080204" pitchFamily="34" charset="-128"/>
              </a:defRPr>
            </a:lvl4pPr>
            <a:lvl5pPr marL="1963738" indent="-217488">
              <a:defRPr sz="1600">
                <a:solidFill>
                  <a:schemeClr val="tx1"/>
                </a:solidFill>
                <a:latin typeface="Arial" panose="020B0604020202020204" pitchFamily="34" charset="0"/>
                <a:ea typeface="MS PGothic" panose="020B0600070205080204" pitchFamily="34" charset="-128"/>
              </a:defRPr>
            </a:lvl5pPr>
            <a:lvl6pPr marL="2420938" indent="-217488"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878138" indent="-217488"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335338" indent="-217488"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792538" indent="-217488"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fld id="{C81A6501-D5CD-49E1-BD0A-813FCA306AD6}" type="slidenum">
              <a:rPr lang="en-US" altLang="en-US" sz="1200" smtClean="0">
                <a:solidFill>
                  <a:srgbClr val="000000"/>
                </a:solidFill>
                <a:latin typeface="Times New Roman" panose="02020603050405020304" pitchFamily="18" charset="0"/>
                <a:cs typeface="Arial" panose="020B0604020202020204" pitchFamily="34" charset="0"/>
              </a:rPr>
              <a:pPr/>
              <a:t>50</a:t>
            </a:fld>
            <a:endParaRPr lang="en-US" altLang="en-US" sz="1200">
              <a:solidFill>
                <a:srgbClr val="000000"/>
              </a:solidFill>
              <a:latin typeface="Times New Roman" panose="02020603050405020304" pitchFamily="18" charset="0"/>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7FA01BD2-4AC1-D34A-B43B-1B14DAAB2F63}"/>
              </a:ext>
            </a:extLst>
          </p:cNvPr>
          <p:cNvSpPr>
            <a:spLocks noGrp="1" noRot="1" noChangeAspect="1" noChangeArrowheads="1" noTextEdit="1"/>
          </p:cNvSpPr>
          <p:nvPr>
            <p:ph type="sldImg"/>
          </p:nvPr>
        </p:nvSpPr>
        <p:spPr>
          <a:ln/>
        </p:spPr>
      </p:sp>
      <p:sp>
        <p:nvSpPr>
          <p:cNvPr id="125954" name="Notes Placeholder 2">
            <a:extLst>
              <a:ext uri="{FF2B5EF4-FFF2-40B4-BE49-F238E27FC236}">
                <a16:creationId xmlns:a16="http://schemas.microsoft.com/office/drawing/2014/main" id="{EE19E700-2132-E940-978C-DD57472E66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25955" name="Slide Number Placeholder 3">
            <a:extLst>
              <a:ext uri="{FF2B5EF4-FFF2-40B4-BE49-F238E27FC236}">
                <a16:creationId xmlns:a16="http://schemas.microsoft.com/office/drawing/2014/main" id="{75EF53F1-27C7-C04A-B805-99927C1834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13213EF-724F-A54F-B316-D69CDDCD1AA3}" type="slidenum">
              <a:rPr lang="en-US" altLang="en-US" smtClean="0"/>
              <a:pPr>
                <a:spcBef>
                  <a:spcPct val="0"/>
                </a:spcBef>
              </a:pPr>
              <a:t>51</a:t>
            </a:fld>
            <a:endParaRPr lang="en-US" altLang="en-US"/>
          </a:p>
        </p:txBody>
      </p:sp>
    </p:spTree>
    <p:extLst>
      <p:ext uri="{BB962C8B-B14F-4D97-AF65-F5344CB8AC3E}">
        <p14:creationId xmlns:p14="http://schemas.microsoft.com/office/powerpoint/2010/main" val="933420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2CD13B06-76EF-4CE8-8A56-E31919BE41A2}"/>
              </a:ext>
            </a:extLst>
          </p:cNvPr>
          <p:cNvSpPr>
            <a:spLocks noGrp="1" noRot="1" noChangeAspect="1" noChangeArrowheads="1" noTextEdit="1"/>
          </p:cNvSpPr>
          <p:nvPr>
            <p:ph type="sldImg"/>
          </p:nvPr>
        </p:nvSpPr>
        <p:spPr>
          <a:ln/>
        </p:spPr>
      </p:sp>
      <p:sp>
        <p:nvSpPr>
          <p:cNvPr id="147459" name="Notes Placeholder 2">
            <a:extLst>
              <a:ext uri="{FF2B5EF4-FFF2-40B4-BE49-F238E27FC236}">
                <a16:creationId xmlns:a16="http://schemas.microsoft.com/office/drawing/2014/main" id="{2922FAF3-0107-4C9D-BFA3-2EDF691049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7460" name="Slide Number Placeholder 3">
            <a:extLst>
              <a:ext uri="{FF2B5EF4-FFF2-40B4-BE49-F238E27FC236}">
                <a16:creationId xmlns:a16="http://schemas.microsoft.com/office/drawing/2014/main" id="{6D8AE487-426E-4A1F-83E5-2BF377C245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3037D1B0-BE95-4AF9-BC6D-30BE04191963}" type="slidenum">
              <a:rPr lang="en-US" altLang="en-US" smtClean="0"/>
              <a:pPr>
                <a:spcBef>
                  <a:spcPct val="0"/>
                </a:spcBef>
              </a:pPr>
              <a:t>52</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C30FE6E4-6A06-4724-8D92-30F8913E7ABA}"/>
              </a:ext>
            </a:extLst>
          </p:cNvPr>
          <p:cNvSpPr>
            <a:spLocks noGrp="1" noRot="1" noChangeAspect="1" noChangeArrowheads="1" noTextEdit="1"/>
          </p:cNvSpPr>
          <p:nvPr>
            <p:ph type="sldImg"/>
          </p:nvPr>
        </p:nvSpPr>
        <p:spPr>
          <a:ln/>
        </p:spPr>
      </p:sp>
      <p:sp>
        <p:nvSpPr>
          <p:cNvPr id="149507" name="Notes Placeholder 2">
            <a:extLst>
              <a:ext uri="{FF2B5EF4-FFF2-40B4-BE49-F238E27FC236}">
                <a16:creationId xmlns:a16="http://schemas.microsoft.com/office/drawing/2014/main" id="{16C4D32B-DB80-4210-8A36-BA06A84EE7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49508" name="Slide Number Placeholder 3">
            <a:extLst>
              <a:ext uri="{FF2B5EF4-FFF2-40B4-BE49-F238E27FC236}">
                <a16:creationId xmlns:a16="http://schemas.microsoft.com/office/drawing/2014/main" id="{1D3D5328-0C05-4936-B289-9892493FEB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CBA3C349-EEF4-48A7-BABE-AC32F0217539}" type="slidenum">
              <a:rPr lang="en-US" altLang="en-US" smtClean="0"/>
              <a:pPr>
                <a:spcBef>
                  <a:spcPct val="0"/>
                </a:spcBef>
              </a:pPr>
              <a:t>53</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E8DAE4A8-E0F2-4144-81B1-DDB4A8D9406F}"/>
              </a:ext>
            </a:extLst>
          </p:cNvPr>
          <p:cNvSpPr>
            <a:spLocks noGrp="1" noRot="1" noChangeAspect="1" noChangeArrowheads="1" noTextEdit="1"/>
          </p:cNvSpPr>
          <p:nvPr>
            <p:ph type="sldImg"/>
          </p:nvPr>
        </p:nvSpPr>
        <p:spPr>
          <a:ln/>
        </p:spPr>
      </p:sp>
      <p:sp>
        <p:nvSpPr>
          <p:cNvPr id="151555" name="Notes Placeholder 2">
            <a:extLst>
              <a:ext uri="{FF2B5EF4-FFF2-40B4-BE49-F238E27FC236}">
                <a16:creationId xmlns:a16="http://schemas.microsoft.com/office/drawing/2014/main" id="{F816C9D5-6A5A-4638-A600-D118BB9695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51556" name="Slide Number Placeholder 3">
            <a:extLst>
              <a:ext uri="{FF2B5EF4-FFF2-40B4-BE49-F238E27FC236}">
                <a16:creationId xmlns:a16="http://schemas.microsoft.com/office/drawing/2014/main" id="{C7C445CA-48B9-4802-B1A7-45E9F57633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2CE8CCF3-0130-474E-B2E0-4B2D4478B208}" type="slidenum">
              <a:rPr lang="en-US" altLang="en-US" smtClean="0"/>
              <a:pPr>
                <a:spcBef>
                  <a:spcPct val="0"/>
                </a:spcBef>
              </a:pPr>
              <a:t>54</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E97DE742-E1E3-402C-BB07-029EDE193805}"/>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536491A7-5BBC-4AC9-AF37-00AD22F1B1D9}"/>
              </a:ext>
            </a:extLst>
          </p:cNvPr>
          <p:cNvSpPr>
            <a:spLocks noGrp="1"/>
          </p:cNvSpPr>
          <p:nvPr>
            <p:ph type="body" idx="1"/>
          </p:nvPr>
        </p:nvSpPr>
        <p:spPr/>
        <p:txBody>
          <a:bodyPr/>
          <a:lstStyle/>
          <a:p>
            <a:pPr>
              <a:defRPr/>
            </a:pPr>
            <a:r>
              <a:rPr lang="en-US" dirty="0">
                <a:latin typeface="+mn-lt"/>
                <a:ea typeface="+mn-ea"/>
                <a:cs typeface="+mn-cs"/>
              </a:rPr>
              <a:t>So, what is DSX Local?</a:t>
            </a:r>
          </a:p>
          <a:p>
            <a:pPr>
              <a:defRPr/>
            </a:pPr>
            <a:r>
              <a:rPr lang="en-US" dirty="0">
                <a:latin typeface="+mn-lt"/>
                <a:ea typeface="+mn-ea"/>
                <a:cs typeface="+mn-cs"/>
              </a:rPr>
              <a:t>DSX Local is a private cloud platform which provides data scientists with easy</a:t>
            </a:r>
          </a:p>
          <a:p>
            <a:pPr>
              <a:defRPr/>
            </a:pPr>
            <a:r>
              <a:rPr lang="en-US" dirty="0">
                <a:latin typeface="+mn-lt"/>
                <a:ea typeface="+mn-ea"/>
                <a:cs typeface="+mn-cs"/>
              </a:rPr>
              <a:t>access to complex analytics</a:t>
            </a:r>
          </a:p>
          <a:p>
            <a:pPr>
              <a:defRPr/>
            </a:pPr>
            <a:br>
              <a:rPr lang="en-US" dirty="0">
                <a:latin typeface="+mn-lt"/>
                <a:ea typeface="+mn-ea"/>
                <a:cs typeface="+mn-cs"/>
              </a:rPr>
            </a:br>
            <a:endParaRPr lang="en-US" dirty="0">
              <a:latin typeface="+mn-lt"/>
              <a:ea typeface="+mn-ea"/>
              <a:cs typeface="+mn-cs"/>
            </a:endParaRPr>
          </a:p>
          <a:p>
            <a:pPr>
              <a:defRPr/>
            </a:pPr>
            <a:r>
              <a:rPr lang="en-US" dirty="0">
                <a:latin typeface="+mn-lt"/>
                <a:ea typeface="+mn-ea"/>
                <a:cs typeface="+mn-cs"/>
              </a:rPr>
              <a:t>DSX Local is very similar to the data science experience in the public cloud.   Both provide projects which help teams share work and collaborate, and both include tools which are commonly used by data scientists such as </a:t>
            </a:r>
            <a:r>
              <a:rPr lang="en-US" dirty="0" err="1">
                <a:latin typeface="+mn-lt"/>
                <a:ea typeface="+mn-ea"/>
                <a:cs typeface="+mn-cs"/>
              </a:rPr>
              <a:t>Jupyter</a:t>
            </a:r>
            <a:r>
              <a:rPr lang="en-US" dirty="0">
                <a:latin typeface="+mn-lt"/>
                <a:ea typeface="+mn-ea"/>
                <a:cs typeface="+mn-cs"/>
              </a:rPr>
              <a:t> notebooks and </a:t>
            </a:r>
            <a:r>
              <a:rPr lang="en-US" dirty="0" err="1">
                <a:latin typeface="+mn-lt"/>
                <a:ea typeface="+mn-ea"/>
                <a:cs typeface="+mn-cs"/>
              </a:rPr>
              <a:t>RStudio</a:t>
            </a:r>
            <a:endParaRPr lang="en-US" dirty="0">
              <a:latin typeface="+mn-lt"/>
              <a:ea typeface="+mn-ea"/>
              <a:cs typeface="+mn-cs"/>
            </a:endParaRPr>
          </a:p>
          <a:p>
            <a:pPr>
              <a:defRPr/>
            </a:pPr>
            <a:endParaRPr lang="en-US" dirty="0">
              <a:latin typeface="+mn-lt"/>
              <a:ea typeface="+mn-ea"/>
              <a:cs typeface="+mn-cs"/>
            </a:endParaRPr>
          </a:p>
          <a:p>
            <a:pPr>
              <a:defRPr/>
            </a:pPr>
            <a:r>
              <a:rPr lang="en-US" dirty="0">
                <a:latin typeface="+mn-lt"/>
                <a:ea typeface="+mn-ea"/>
                <a:cs typeface="+mn-cs"/>
              </a:rPr>
              <a:t>The main difference between DSX Local and the data science experience in the public cloud is that DSX Local runs on hardware provided by the customer and the customer also manages the DSX Local software themselves</a:t>
            </a:r>
          </a:p>
          <a:p>
            <a:pPr>
              <a:defRPr/>
            </a:pPr>
            <a:endParaRPr lang="en-US" dirty="0">
              <a:latin typeface="+mn-lt"/>
              <a:ea typeface="+mn-ea"/>
              <a:cs typeface="+mn-cs"/>
            </a:endParaRPr>
          </a:p>
          <a:p>
            <a:pPr>
              <a:defRPr/>
            </a:pPr>
            <a:r>
              <a:rPr lang="en-US" dirty="0">
                <a:latin typeface="+mn-lt"/>
                <a:ea typeface="+mn-ea"/>
                <a:cs typeface="+mn-cs"/>
              </a:rPr>
              <a:t>DSX Local comes with all the software needed for it to run, although it can integrate with other existing customer systems.  These include: existing databases and files in HDFS, customer LDAP servers for authentication and existing spark clusters and object storage</a:t>
            </a:r>
          </a:p>
          <a:p>
            <a:pPr>
              <a:defRPr/>
            </a:pPr>
            <a:endParaRPr lang="en-US" dirty="0">
              <a:latin typeface="+mn-lt"/>
              <a:ea typeface="+mn-ea"/>
              <a:cs typeface="+mn-cs"/>
            </a:endParaRPr>
          </a:p>
          <a:p>
            <a:pPr>
              <a:defRPr/>
            </a:pPr>
            <a:r>
              <a:rPr lang="en-US" dirty="0">
                <a:latin typeface="+mn-lt"/>
                <a:ea typeface="+mn-ea"/>
                <a:cs typeface="+mn-cs"/>
              </a:rPr>
              <a:t>Note that some of these options will only be supported in a future release</a:t>
            </a:r>
          </a:p>
        </p:txBody>
      </p:sp>
      <p:sp>
        <p:nvSpPr>
          <p:cNvPr id="157700" name="Slide Number Placeholder 3">
            <a:extLst>
              <a:ext uri="{FF2B5EF4-FFF2-40B4-BE49-F238E27FC236}">
                <a16:creationId xmlns:a16="http://schemas.microsoft.com/office/drawing/2014/main" id="{DB11A86E-624B-48E5-9D5C-3DF262661B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08025" indent="-271463">
              <a:spcBef>
                <a:spcPct val="30000"/>
              </a:spcBef>
              <a:defRPr sz="1200">
                <a:solidFill>
                  <a:schemeClr val="tx1"/>
                </a:solidFill>
                <a:latin typeface="Times New Roman" panose="02020603050405020304" pitchFamily="18" charset="0"/>
                <a:ea typeface="MS PGothic" panose="020B0600070205080204" pitchFamily="34" charset="-128"/>
              </a:defRPr>
            </a:lvl2pPr>
            <a:lvl3pPr marL="1090613" indent="-217488">
              <a:spcBef>
                <a:spcPct val="30000"/>
              </a:spcBef>
              <a:defRPr sz="1200">
                <a:solidFill>
                  <a:schemeClr val="tx1"/>
                </a:solidFill>
                <a:latin typeface="Times New Roman" panose="02020603050405020304" pitchFamily="18" charset="0"/>
                <a:ea typeface="MS PGothic" panose="020B0600070205080204" pitchFamily="34" charset="-128"/>
              </a:defRPr>
            </a:lvl3pPr>
            <a:lvl4pPr marL="1527175" indent="-217488">
              <a:spcBef>
                <a:spcPct val="30000"/>
              </a:spcBef>
              <a:defRPr sz="1200">
                <a:solidFill>
                  <a:schemeClr val="tx1"/>
                </a:solidFill>
                <a:latin typeface="Times New Roman" panose="02020603050405020304" pitchFamily="18" charset="0"/>
                <a:ea typeface="MS PGothic" panose="020B0600070205080204" pitchFamily="34" charset="-128"/>
              </a:defRPr>
            </a:lvl4pPr>
            <a:lvl5pPr marL="1963738" indent="-217488">
              <a:spcBef>
                <a:spcPct val="30000"/>
              </a:spcBef>
              <a:defRPr sz="1200">
                <a:solidFill>
                  <a:schemeClr val="tx1"/>
                </a:solidFill>
                <a:latin typeface="Times New Roman" panose="02020603050405020304" pitchFamily="18" charset="0"/>
                <a:ea typeface="MS PGothic" panose="020B0600070205080204" pitchFamily="34" charset="-128"/>
              </a:defRPr>
            </a:lvl5pPr>
            <a:lvl6pPr marL="24209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8781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3353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7925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C3B90651-8243-4429-BD99-109705A77202}" type="slidenum">
              <a:rPr lang="en-US" altLang="en-US" smtClean="0">
                <a:solidFill>
                  <a:srgbClr val="000000"/>
                </a:solidFill>
                <a:cs typeface="Arial" panose="020B0604020202020204" pitchFamily="34" charset="0"/>
              </a:rPr>
              <a:pPr>
                <a:spcBef>
                  <a:spcPct val="0"/>
                </a:spcBef>
              </a:pPr>
              <a:t>56</a:t>
            </a:fld>
            <a:endParaRPr lang="en-US" altLang="en-US">
              <a:solidFill>
                <a:srgbClr val="000000"/>
              </a:solidFill>
              <a:cs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EE0E4555-C001-492A-9666-CD68E89E4347}"/>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536491A7-5BBC-4AC9-AF37-00AD22F1B1D9}"/>
              </a:ext>
            </a:extLst>
          </p:cNvPr>
          <p:cNvSpPr>
            <a:spLocks noGrp="1"/>
          </p:cNvSpPr>
          <p:nvPr>
            <p:ph type="body" idx="1"/>
          </p:nvPr>
        </p:nvSpPr>
        <p:spPr/>
        <p:txBody>
          <a:bodyPr/>
          <a:lstStyle/>
          <a:p>
            <a:pPr>
              <a:defRPr/>
            </a:pPr>
            <a:r>
              <a:rPr lang="en-US" dirty="0">
                <a:latin typeface="+mn-lt"/>
                <a:ea typeface="+mn-ea"/>
                <a:cs typeface="+mn-cs"/>
              </a:rPr>
              <a:t>So, what is DSX Local?</a:t>
            </a:r>
          </a:p>
          <a:p>
            <a:pPr>
              <a:defRPr/>
            </a:pPr>
            <a:r>
              <a:rPr lang="en-US" dirty="0">
                <a:latin typeface="+mn-lt"/>
                <a:ea typeface="+mn-ea"/>
                <a:cs typeface="+mn-cs"/>
              </a:rPr>
              <a:t>DSX Local is a private cloud platform which provides data scientists with easy</a:t>
            </a:r>
          </a:p>
          <a:p>
            <a:pPr>
              <a:defRPr/>
            </a:pPr>
            <a:r>
              <a:rPr lang="en-US" dirty="0">
                <a:latin typeface="+mn-lt"/>
                <a:ea typeface="+mn-ea"/>
                <a:cs typeface="+mn-cs"/>
              </a:rPr>
              <a:t>access to complex analytics</a:t>
            </a:r>
          </a:p>
          <a:p>
            <a:pPr>
              <a:defRPr/>
            </a:pPr>
            <a:br>
              <a:rPr lang="en-US" dirty="0">
                <a:latin typeface="+mn-lt"/>
                <a:ea typeface="+mn-ea"/>
                <a:cs typeface="+mn-cs"/>
              </a:rPr>
            </a:br>
            <a:endParaRPr lang="en-US" dirty="0">
              <a:latin typeface="+mn-lt"/>
              <a:ea typeface="+mn-ea"/>
              <a:cs typeface="+mn-cs"/>
            </a:endParaRPr>
          </a:p>
          <a:p>
            <a:pPr>
              <a:defRPr/>
            </a:pPr>
            <a:r>
              <a:rPr lang="en-US" dirty="0">
                <a:latin typeface="+mn-lt"/>
                <a:ea typeface="+mn-ea"/>
                <a:cs typeface="+mn-cs"/>
              </a:rPr>
              <a:t>DSX Local is very similar to the data science experience in the public cloud.   Both provide projects which help teams share work and collaborate, and both include tools which are commonly used by data scientists such as </a:t>
            </a:r>
            <a:r>
              <a:rPr lang="en-US" dirty="0" err="1">
                <a:latin typeface="+mn-lt"/>
                <a:ea typeface="+mn-ea"/>
                <a:cs typeface="+mn-cs"/>
              </a:rPr>
              <a:t>Jupyter</a:t>
            </a:r>
            <a:r>
              <a:rPr lang="en-US" dirty="0">
                <a:latin typeface="+mn-lt"/>
                <a:ea typeface="+mn-ea"/>
                <a:cs typeface="+mn-cs"/>
              </a:rPr>
              <a:t> notebooks and </a:t>
            </a:r>
            <a:r>
              <a:rPr lang="en-US" dirty="0" err="1">
                <a:latin typeface="+mn-lt"/>
                <a:ea typeface="+mn-ea"/>
                <a:cs typeface="+mn-cs"/>
              </a:rPr>
              <a:t>RStudio</a:t>
            </a:r>
            <a:endParaRPr lang="en-US" dirty="0">
              <a:latin typeface="+mn-lt"/>
              <a:ea typeface="+mn-ea"/>
              <a:cs typeface="+mn-cs"/>
            </a:endParaRPr>
          </a:p>
          <a:p>
            <a:pPr>
              <a:defRPr/>
            </a:pPr>
            <a:endParaRPr lang="en-US" dirty="0">
              <a:latin typeface="+mn-lt"/>
              <a:ea typeface="+mn-ea"/>
              <a:cs typeface="+mn-cs"/>
            </a:endParaRPr>
          </a:p>
          <a:p>
            <a:pPr>
              <a:defRPr/>
            </a:pPr>
            <a:r>
              <a:rPr lang="en-US" dirty="0">
                <a:latin typeface="+mn-lt"/>
                <a:ea typeface="+mn-ea"/>
                <a:cs typeface="+mn-cs"/>
              </a:rPr>
              <a:t>The main difference between DSX Local and the data science experience in the public cloud is that DSX Local runs on hardware provided by the customer and the customer also manages the DSX Local software themselves</a:t>
            </a:r>
          </a:p>
          <a:p>
            <a:pPr>
              <a:defRPr/>
            </a:pPr>
            <a:endParaRPr lang="en-US" dirty="0">
              <a:latin typeface="+mn-lt"/>
              <a:ea typeface="+mn-ea"/>
              <a:cs typeface="+mn-cs"/>
            </a:endParaRPr>
          </a:p>
          <a:p>
            <a:pPr>
              <a:defRPr/>
            </a:pPr>
            <a:r>
              <a:rPr lang="en-US" dirty="0">
                <a:latin typeface="+mn-lt"/>
                <a:ea typeface="+mn-ea"/>
                <a:cs typeface="+mn-cs"/>
              </a:rPr>
              <a:t>DSX Local comes with all the software needed for it to run, although it can integrate with other existing customer systems.  These include: existing databases and files in HDFS, customer LDAP servers for authentication and existing spark clusters and object storage</a:t>
            </a:r>
          </a:p>
          <a:p>
            <a:pPr>
              <a:defRPr/>
            </a:pPr>
            <a:endParaRPr lang="en-US" dirty="0">
              <a:latin typeface="+mn-lt"/>
              <a:ea typeface="+mn-ea"/>
              <a:cs typeface="+mn-cs"/>
            </a:endParaRPr>
          </a:p>
          <a:p>
            <a:pPr>
              <a:defRPr/>
            </a:pPr>
            <a:r>
              <a:rPr lang="en-US" dirty="0">
                <a:latin typeface="+mn-lt"/>
                <a:ea typeface="+mn-ea"/>
                <a:cs typeface="+mn-cs"/>
              </a:rPr>
              <a:t>Note that some of these options will only be supported in a future release</a:t>
            </a:r>
          </a:p>
        </p:txBody>
      </p:sp>
      <p:sp>
        <p:nvSpPr>
          <p:cNvPr id="159748" name="Slide Number Placeholder 3">
            <a:extLst>
              <a:ext uri="{FF2B5EF4-FFF2-40B4-BE49-F238E27FC236}">
                <a16:creationId xmlns:a16="http://schemas.microsoft.com/office/drawing/2014/main" id="{524CF058-0C79-4326-B54F-9BE028D6EFF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08025" indent="-271463">
              <a:spcBef>
                <a:spcPct val="30000"/>
              </a:spcBef>
              <a:defRPr sz="1200">
                <a:solidFill>
                  <a:schemeClr val="tx1"/>
                </a:solidFill>
                <a:latin typeface="Times New Roman" panose="02020603050405020304" pitchFamily="18" charset="0"/>
                <a:ea typeface="MS PGothic" panose="020B0600070205080204" pitchFamily="34" charset="-128"/>
              </a:defRPr>
            </a:lvl2pPr>
            <a:lvl3pPr marL="1090613" indent="-217488">
              <a:spcBef>
                <a:spcPct val="30000"/>
              </a:spcBef>
              <a:defRPr sz="1200">
                <a:solidFill>
                  <a:schemeClr val="tx1"/>
                </a:solidFill>
                <a:latin typeface="Times New Roman" panose="02020603050405020304" pitchFamily="18" charset="0"/>
                <a:ea typeface="MS PGothic" panose="020B0600070205080204" pitchFamily="34" charset="-128"/>
              </a:defRPr>
            </a:lvl3pPr>
            <a:lvl4pPr marL="1527175" indent="-217488">
              <a:spcBef>
                <a:spcPct val="30000"/>
              </a:spcBef>
              <a:defRPr sz="1200">
                <a:solidFill>
                  <a:schemeClr val="tx1"/>
                </a:solidFill>
                <a:latin typeface="Times New Roman" panose="02020603050405020304" pitchFamily="18" charset="0"/>
                <a:ea typeface="MS PGothic" panose="020B0600070205080204" pitchFamily="34" charset="-128"/>
              </a:defRPr>
            </a:lvl4pPr>
            <a:lvl5pPr marL="1963738" indent="-217488">
              <a:spcBef>
                <a:spcPct val="30000"/>
              </a:spcBef>
              <a:defRPr sz="1200">
                <a:solidFill>
                  <a:schemeClr val="tx1"/>
                </a:solidFill>
                <a:latin typeface="Times New Roman" panose="02020603050405020304" pitchFamily="18" charset="0"/>
                <a:ea typeface="MS PGothic" panose="020B0600070205080204" pitchFamily="34" charset="-128"/>
              </a:defRPr>
            </a:lvl5pPr>
            <a:lvl6pPr marL="24209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8781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3353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7925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30A4AAFB-A546-485A-84A4-48D324459AA4}" type="slidenum">
              <a:rPr lang="en-US" altLang="en-US" smtClean="0">
                <a:solidFill>
                  <a:srgbClr val="000000"/>
                </a:solidFill>
                <a:cs typeface="Arial" panose="020B0604020202020204" pitchFamily="34" charset="0"/>
              </a:rPr>
              <a:pPr>
                <a:spcBef>
                  <a:spcPct val="0"/>
                </a:spcBef>
              </a:pPr>
              <a:t>57</a:t>
            </a:fld>
            <a:endParaRPr lang="en-US" altLang="en-US">
              <a:solidFill>
                <a:srgbClr val="000000"/>
              </a:solidFill>
              <a:cs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slide.  We’ll leave this up during Frank’s welcome.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CDF4A-5C17-3B48-8566-818A3E095D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044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A826DE7B-1DD0-4055-A346-660FF77FCED0}"/>
              </a:ext>
            </a:extLst>
          </p:cNvPr>
          <p:cNvSpPr>
            <a:spLocks noGrp="1" noRot="1" noChangeAspect="1" noChangeArrowheads="1" noTextEdit="1"/>
          </p:cNvSpPr>
          <p:nvPr>
            <p:ph type="sldImg"/>
          </p:nvPr>
        </p:nvSpPr>
        <p:spPr>
          <a:ln/>
        </p:spPr>
      </p:sp>
      <p:sp>
        <p:nvSpPr>
          <p:cNvPr id="161795" name="Notes Placeholder 2">
            <a:extLst>
              <a:ext uri="{FF2B5EF4-FFF2-40B4-BE49-F238E27FC236}">
                <a16:creationId xmlns:a16="http://schemas.microsoft.com/office/drawing/2014/main" id="{DF9F9D8E-D894-474E-8067-F0DA31699F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1796" name="Slide Number Placeholder 3">
            <a:extLst>
              <a:ext uri="{FF2B5EF4-FFF2-40B4-BE49-F238E27FC236}">
                <a16:creationId xmlns:a16="http://schemas.microsoft.com/office/drawing/2014/main" id="{DCF9887E-171A-4528-814A-0C08ADE22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270A0A6-4C86-46D1-8F83-16E09CBD04E0}" type="slidenum">
              <a:rPr lang="en-US" altLang="en-US" smtClean="0"/>
              <a:pPr>
                <a:spcBef>
                  <a:spcPct val="0"/>
                </a:spcBef>
              </a:pPr>
              <a:t>59</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7BAFFA85-DBFE-4108-BE5C-305E129233C0}"/>
              </a:ext>
            </a:extLst>
          </p:cNvPr>
          <p:cNvSpPr>
            <a:spLocks noGrp="1" noRot="1" noChangeAspect="1" noChangeArrowheads="1" noTextEdit="1"/>
          </p:cNvSpPr>
          <p:nvPr>
            <p:ph type="sldImg"/>
          </p:nvPr>
        </p:nvSpPr>
        <p:spPr>
          <a:ln/>
        </p:spPr>
      </p:sp>
      <p:sp>
        <p:nvSpPr>
          <p:cNvPr id="64515" name="Notes Placeholder 2">
            <a:extLst>
              <a:ext uri="{FF2B5EF4-FFF2-40B4-BE49-F238E27FC236}">
                <a16:creationId xmlns:a16="http://schemas.microsoft.com/office/drawing/2014/main" id="{CDB2C765-453B-4AD0-928C-2B16AA30D71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dirty="0">
                <a:latin typeface="Times New Roman" panose="02020603050405020304" pitchFamily="18" charset="0"/>
                <a:ea typeface="ＭＳ Ｐゴシック" pitchFamily="34" charset="-128"/>
              </a:rPr>
              <a:t>Data science is the process of discovering hidden insights from massive amounts of structured and unstructured data, using analytical methods such as machine learning. </a:t>
            </a:r>
          </a:p>
          <a:p>
            <a:pPr>
              <a:defRPr/>
            </a:pPr>
            <a:r>
              <a:rPr lang="en-US" altLang="en-US" dirty="0">
                <a:latin typeface="Times New Roman" panose="02020603050405020304" pitchFamily="18" charset="0"/>
                <a:ea typeface="ＭＳ Ｐゴシック" pitchFamily="34" charset="-128"/>
              </a:rPr>
              <a:t>Data Scientist is the Unicorn combining knowledge of Computer Science, Math/Statistics, and having Domain Expertise. </a:t>
            </a:r>
          </a:p>
          <a:p>
            <a:pPr marL="171450" indent="-171450">
              <a:buFont typeface="Wingdings" panose="05000000000000000000" pitchFamily="2" charset="2"/>
              <a:buChar char="§"/>
              <a:defRPr/>
            </a:pPr>
            <a:r>
              <a:rPr lang="en-US" altLang="en-US" dirty="0">
                <a:latin typeface="Times New Roman" panose="02020603050405020304" pitchFamily="18" charset="0"/>
                <a:ea typeface="ＭＳ Ｐゴシック" pitchFamily="34" charset="-128"/>
              </a:rPr>
              <a:t>Domain Expertise – to be effective as a data scientist the more you know and understand the domain the better. Allows you to communicate to SME to understand the modeling and Analysis requirements. Better understanding of the data elements. Etc. </a:t>
            </a:r>
          </a:p>
          <a:p>
            <a:pPr marL="171450" indent="-171450">
              <a:buFont typeface="Wingdings" panose="05000000000000000000" pitchFamily="2" charset="2"/>
              <a:buChar char="§"/>
              <a:defRPr/>
            </a:pPr>
            <a:endParaRPr lang="en-US" altLang="en-US" dirty="0">
              <a:latin typeface="Times New Roman" panose="02020603050405020304" pitchFamily="18" charset="0"/>
              <a:ea typeface="ＭＳ Ｐゴシック" pitchFamily="34" charset="-128"/>
            </a:endParaRPr>
          </a:p>
          <a:p>
            <a:pPr marL="171450" indent="-171450">
              <a:buFont typeface="Wingdings" panose="05000000000000000000" pitchFamily="2" charset="2"/>
              <a:buChar char="§"/>
              <a:defRPr/>
            </a:pPr>
            <a:r>
              <a:rPr lang="en-US" altLang="en-US" dirty="0" err="1">
                <a:latin typeface="Times New Roman" panose="02020603050405020304" pitchFamily="18" charset="0"/>
                <a:ea typeface="ＭＳ Ｐゴシック" pitchFamily="34" charset="-128"/>
              </a:rPr>
              <a:t>Math+Stat</a:t>
            </a:r>
            <a:r>
              <a:rPr lang="en-US" altLang="en-US" dirty="0">
                <a:latin typeface="Times New Roman" panose="02020603050405020304" pitchFamily="18" charset="0"/>
                <a:ea typeface="ＭＳ Ｐゴシック" pitchFamily="34" charset="-128"/>
              </a:rPr>
              <a:t> – understanding the techniques available, their limitations where to apply them how to interpret results. </a:t>
            </a:r>
          </a:p>
          <a:p>
            <a:pPr marL="171450" indent="-171450">
              <a:buFont typeface="Wingdings" panose="05000000000000000000" pitchFamily="2" charset="2"/>
              <a:buChar char="§"/>
              <a:defRPr/>
            </a:pPr>
            <a:endParaRPr lang="en-US" altLang="en-US" dirty="0">
              <a:latin typeface="Times New Roman" panose="02020603050405020304" pitchFamily="18" charset="0"/>
              <a:ea typeface="ＭＳ Ｐゴシック" pitchFamily="34" charset="-128"/>
            </a:endParaRPr>
          </a:p>
          <a:p>
            <a:pPr marL="171450" indent="-171450">
              <a:buFont typeface="Wingdings" panose="05000000000000000000" pitchFamily="2" charset="2"/>
              <a:buChar char="§"/>
              <a:defRPr/>
            </a:pPr>
            <a:r>
              <a:rPr lang="en-US" altLang="en-US" dirty="0">
                <a:latin typeface="Times New Roman" panose="02020603050405020304" pitchFamily="18" charset="0"/>
                <a:ea typeface="ＭＳ Ｐゴシック" pitchFamily="34" charset="-128"/>
              </a:rPr>
              <a:t>Computer Science – a lot of a capability is available out in open source.  To capitalize on this you need to have programming expertise. </a:t>
            </a:r>
          </a:p>
          <a:p>
            <a:pPr marL="171450" indent="-171450">
              <a:buFont typeface="Wingdings" panose="05000000000000000000" pitchFamily="2" charset="2"/>
              <a:buChar char="§"/>
              <a:defRPr/>
            </a:pPr>
            <a:endParaRPr lang="en-US" altLang="en-US" dirty="0">
              <a:latin typeface="Times New Roman" panose="02020603050405020304" pitchFamily="18" charset="0"/>
              <a:ea typeface="ＭＳ Ｐゴシック" pitchFamily="34" charset="-128"/>
            </a:endParaRPr>
          </a:p>
          <a:p>
            <a:pPr marL="0" indent="0">
              <a:buFont typeface="Wingdings" panose="05000000000000000000" pitchFamily="2" charset="2"/>
              <a:buNone/>
              <a:defRPr/>
            </a:pPr>
            <a:r>
              <a:rPr lang="en-US" sz="1200" b="0" i="0" kern="1200" dirty="0">
                <a:solidFill>
                  <a:schemeClr val="tx1"/>
                </a:solidFill>
                <a:effectLst/>
                <a:latin typeface="Times New Roman" pitchFamily="-112" charset="0"/>
                <a:ea typeface="ＭＳ Ｐゴシック" pitchFamily="34" charset="-128"/>
                <a:cs typeface="ＭＳ Ｐゴシック" charset="0"/>
              </a:rPr>
              <a:t>A </a:t>
            </a:r>
            <a:r>
              <a:rPr lang="en-US" sz="1200" b="1" i="0" kern="1200" dirty="0">
                <a:solidFill>
                  <a:schemeClr val="tx1"/>
                </a:solidFill>
                <a:effectLst/>
                <a:latin typeface="Times New Roman" pitchFamily="-112" charset="0"/>
                <a:ea typeface="ＭＳ Ｐゴシック" pitchFamily="34" charset="-128"/>
                <a:cs typeface="ＭＳ Ｐゴシック" charset="0"/>
              </a:rPr>
              <a:t>data scientist</a:t>
            </a:r>
            <a:r>
              <a:rPr lang="en-US" sz="1200" b="0" i="0" kern="1200" dirty="0">
                <a:solidFill>
                  <a:schemeClr val="tx1"/>
                </a:solidFill>
                <a:effectLst/>
                <a:latin typeface="Times New Roman" pitchFamily="-112" charset="0"/>
                <a:ea typeface="ＭＳ Ｐゴシック" pitchFamily="34" charset="-128"/>
                <a:cs typeface="ＭＳ Ｐゴシック" charset="0"/>
              </a:rPr>
              <a:t> is someone who is </a:t>
            </a:r>
            <a:r>
              <a:rPr lang="en-US" sz="1200" b="1" i="0" kern="1200" dirty="0">
                <a:solidFill>
                  <a:schemeClr val="tx1"/>
                </a:solidFill>
                <a:effectLst/>
                <a:latin typeface="Times New Roman" pitchFamily="-112" charset="0"/>
                <a:ea typeface="ＭＳ Ｐゴシック" pitchFamily="34" charset="-128"/>
                <a:cs typeface="ＭＳ Ｐゴシック" charset="0"/>
              </a:rPr>
              <a:t>better</a:t>
            </a:r>
            <a:r>
              <a:rPr lang="en-US" sz="1200" b="0" i="0" kern="1200" dirty="0">
                <a:solidFill>
                  <a:schemeClr val="tx1"/>
                </a:solidFill>
                <a:effectLst/>
                <a:latin typeface="Times New Roman" pitchFamily="-112" charset="0"/>
                <a:ea typeface="ＭＳ Ｐゴシック" pitchFamily="34" charset="-128"/>
                <a:cs typeface="ＭＳ Ｐゴシック" charset="0"/>
              </a:rPr>
              <a:t> at </a:t>
            </a:r>
            <a:r>
              <a:rPr lang="en-US" sz="1200" b="1" i="0" kern="1200" dirty="0">
                <a:solidFill>
                  <a:schemeClr val="tx1"/>
                </a:solidFill>
                <a:effectLst/>
                <a:latin typeface="Times New Roman" pitchFamily="-112" charset="0"/>
                <a:ea typeface="ＭＳ Ｐゴシック" pitchFamily="34" charset="-128"/>
                <a:cs typeface="ＭＳ Ｐゴシック" charset="0"/>
              </a:rPr>
              <a:t>statistics than</a:t>
            </a:r>
            <a:r>
              <a:rPr lang="en-US" sz="1200" b="0" i="0" kern="1200" dirty="0">
                <a:solidFill>
                  <a:schemeClr val="tx1"/>
                </a:solidFill>
                <a:effectLst/>
                <a:latin typeface="Times New Roman" pitchFamily="-112" charset="0"/>
                <a:ea typeface="ＭＳ Ｐゴシック" pitchFamily="34" charset="-128"/>
                <a:cs typeface="ＭＳ Ｐゴシック" charset="0"/>
              </a:rPr>
              <a:t> any software engineer and </a:t>
            </a:r>
            <a:r>
              <a:rPr lang="en-US" sz="1200" b="1" i="0" kern="1200" dirty="0">
                <a:solidFill>
                  <a:schemeClr val="tx1"/>
                </a:solidFill>
                <a:effectLst/>
                <a:latin typeface="Times New Roman" pitchFamily="-112" charset="0"/>
                <a:ea typeface="ＭＳ Ｐゴシック" pitchFamily="34" charset="-128"/>
                <a:cs typeface="ＭＳ Ｐゴシック" charset="0"/>
              </a:rPr>
              <a:t>better</a:t>
            </a:r>
            <a:r>
              <a:rPr lang="en-US" sz="1200" b="0" i="0" kern="1200" dirty="0">
                <a:solidFill>
                  <a:schemeClr val="tx1"/>
                </a:solidFill>
                <a:effectLst/>
                <a:latin typeface="Times New Roman" pitchFamily="-112" charset="0"/>
                <a:ea typeface="ＭＳ Ｐゴシック" pitchFamily="34" charset="-128"/>
                <a:cs typeface="ＭＳ Ｐゴシック" charset="0"/>
              </a:rPr>
              <a:t> at software engineering </a:t>
            </a:r>
            <a:r>
              <a:rPr lang="en-US" sz="1200" b="1" i="0" kern="1200" dirty="0">
                <a:solidFill>
                  <a:schemeClr val="tx1"/>
                </a:solidFill>
                <a:effectLst/>
                <a:latin typeface="Times New Roman" pitchFamily="-112" charset="0"/>
                <a:ea typeface="ＭＳ Ｐゴシック" pitchFamily="34" charset="-128"/>
                <a:cs typeface="ＭＳ Ｐゴシック" charset="0"/>
              </a:rPr>
              <a:t>than</a:t>
            </a:r>
            <a:r>
              <a:rPr lang="en-US" sz="1200" b="0" i="0" kern="1200" dirty="0">
                <a:solidFill>
                  <a:schemeClr val="tx1"/>
                </a:solidFill>
                <a:effectLst/>
                <a:latin typeface="Times New Roman" pitchFamily="-112" charset="0"/>
                <a:ea typeface="ＭＳ Ｐゴシック" pitchFamily="34" charset="-128"/>
                <a:cs typeface="ＭＳ Ｐゴシック" charset="0"/>
              </a:rPr>
              <a:t> any </a:t>
            </a:r>
            <a:r>
              <a:rPr lang="en-US" sz="1200" b="1" i="0" kern="1200" dirty="0">
                <a:solidFill>
                  <a:schemeClr val="tx1"/>
                </a:solidFill>
                <a:effectLst/>
                <a:latin typeface="Times New Roman" pitchFamily="-112" charset="0"/>
                <a:ea typeface="ＭＳ Ｐゴシック" pitchFamily="34" charset="-128"/>
                <a:cs typeface="ＭＳ Ｐゴシック" charset="0"/>
              </a:rPr>
              <a:t>statistician</a:t>
            </a:r>
            <a:r>
              <a:rPr lang="en-US" sz="1200" b="0" i="0" kern="1200" dirty="0">
                <a:solidFill>
                  <a:schemeClr val="tx1"/>
                </a:solidFill>
                <a:effectLst/>
                <a:latin typeface="Times New Roman" pitchFamily="-112" charset="0"/>
                <a:ea typeface="ＭＳ Ｐゴシック" pitchFamily="34" charset="-128"/>
                <a:cs typeface="ＭＳ Ｐゴシック" charset="0"/>
              </a:rPr>
              <a:t> .” ... Implicit in this definition is the focus on solving specific problems, in contrast with the type of deep understanding that is typical in academic </a:t>
            </a:r>
            <a:r>
              <a:rPr lang="en-US" sz="1200" b="1" i="0" kern="1200" dirty="0">
                <a:solidFill>
                  <a:schemeClr val="tx1"/>
                </a:solidFill>
                <a:effectLst/>
                <a:latin typeface="Times New Roman" pitchFamily="-112" charset="0"/>
                <a:ea typeface="ＭＳ Ｐゴシック" pitchFamily="34" charset="-128"/>
                <a:cs typeface="ＭＳ Ｐゴシック" charset="0"/>
              </a:rPr>
              <a:t>statistics</a:t>
            </a:r>
            <a:r>
              <a:rPr lang="en-US" sz="1200" b="0" i="0" kern="1200" dirty="0">
                <a:solidFill>
                  <a:schemeClr val="tx1"/>
                </a:solidFill>
                <a:effectLst/>
                <a:latin typeface="Times New Roman" pitchFamily="-112" charset="0"/>
                <a:ea typeface="ＭＳ Ｐゴシック" pitchFamily="34" charset="-128"/>
                <a:cs typeface="ＭＳ Ｐゴシック" charset="0"/>
              </a:rPr>
              <a:t>.</a:t>
            </a:r>
            <a:endParaRPr lang="en-US" altLang="en-US" dirty="0">
              <a:latin typeface="Times New Roman" panose="02020603050405020304" pitchFamily="18" charset="0"/>
              <a:ea typeface="ＭＳ Ｐゴシック" pitchFamily="34" charset="-128"/>
            </a:endParaRPr>
          </a:p>
          <a:p>
            <a:pPr marL="171450" indent="-171450">
              <a:buFont typeface="Wingdings" panose="05000000000000000000" pitchFamily="2" charset="2"/>
              <a:buChar char="§"/>
              <a:defRPr/>
            </a:pPr>
            <a:endParaRPr lang="en-US" altLang="en-US" dirty="0">
              <a:latin typeface="Times New Roman" panose="02020603050405020304" pitchFamily="18" charset="0"/>
              <a:ea typeface="ＭＳ Ｐゴシック" pitchFamily="34" charset="-128"/>
            </a:endParaRPr>
          </a:p>
          <a:p>
            <a:pPr>
              <a:defRPr/>
            </a:pPr>
            <a:endParaRPr lang="en-US" altLang="en-US" dirty="0">
              <a:latin typeface="Times New Roman" panose="02020603050405020304" pitchFamily="18" charset="0"/>
              <a:ea typeface="ＭＳ Ｐゴシック" pitchFamily="34" charset="-128"/>
            </a:endParaRPr>
          </a:p>
          <a:p>
            <a:pPr>
              <a:defRPr/>
            </a:pPr>
            <a:endParaRPr lang="en-US" altLang="en-US" dirty="0">
              <a:latin typeface="Times New Roman" panose="02020603050405020304" pitchFamily="18" charset="0"/>
              <a:ea typeface="ＭＳ Ｐゴシック" pitchFamily="34" charset="-128"/>
            </a:endParaRPr>
          </a:p>
        </p:txBody>
      </p:sp>
      <p:sp>
        <p:nvSpPr>
          <p:cNvPr id="65540" name="Slide Number Placeholder 3">
            <a:extLst>
              <a:ext uri="{FF2B5EF4-FFF2-40B4-BE49-F238E27FC236}">
                <a16:creationId xmlns:a16="http://schemas.microsoft.com/office/drawing/2014/main" id="{64967F52-9977-46EA-9265-17FB5D84BF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08025" indent="-271463">
              <a:spcBef>
                <a:spcPct val="30000"/>
              </a:spcBef>
              <a:defRPr sz="1200">
                <a:solidFill>
                  <a:schemeClr val="tx1"/>
                </a:solidFill>
                <a:latin typeface="Times New Roman" panose="02020603050405020304" pitchFamily="18" charset="0"/>
                <a:ea typeface="MS PGothic" panose="020B0600070205080204" pitchFamily="34" charset="-128"/>
              </a:defRPr>
            </a:lvl2pPr>
            <a:lvl3pPr marL="1090613" indent="-217488">
              <a:spcBef>
                <a:spcPct val="30000"/>
              </a:spcBef>
              <a:defRPr sz="1200">
                <a:solidFill>
                  <a:schemeClr val="tx1"/>
                </a:solidFill>
                <a:latin typeface="Times New Roman" panose="02020603050405020304" pitchFamily="18" charset="0"/>
                <a:ea typeface="MS PGothic" panose="020B0600070205080204" pitchFamily="34" charset="-128"/>
              </a:defRPr>
            </a:lvl3pPr>
            <a:lvl4pPr marL="1527175" indent="-217488">
              <a:spcBef>
                <a:spcPct val="30000"/>
              </a:spcBef>
              <a:defRPr sz="1200">
                <a:solidFill>
                  <a:schemeClr val="tx1"/>
                </a:solidFill>
                <a:latin typeface="Times New Roman" panose="02020603050405020304" pitchFamily="18" charset="0"/>
                <a:ea typeface="MS PGothic" panose="020B0600070205080204" pitchFamily="34" charset="-128"/>
              </a:defRPr>
            </a:lvl4pPr>
            <a:lvl5pPr marL="1963738" indent="-217488">
              <a:spcBef>
                <a:spcPct val="30000"/>
              </a:spcBef>
              <a:defRPr sz="1200">
                <a:solidFill>
                  <a:schemeClr val="tx1"/>
                </a:solidFill>
                <a:latin typeface="Times New Roman" panose="02020603050405020304" pitchFamily="18" charset="0"/>
                <a:ea typeface="MS PGothic" panose="020B0600070205080204" pitchFamily="34" charset="-128"/>
              </a:defRPr>
            </a:lvl5pPr>
            <a:lvl6pPr marL="24209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8781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3353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7925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E8740A32-0B7B-46FA-A3B9-9FBBB851F4C0}" type="slidenum">
              <a:rPr lang="en-US" altLang="en-US" smtClean="0"/>
              <a:pPr>
                <a:spcBef>
                  <a:spcPct val="0"/>
                </a:spcBef>
              </a:pPr>
              <a:t>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FEDA99F0-732F-4635-859F-2980F2050424}"/>
              </a:ext>
            </a:extLst>
          </p:cNvPr>
          <p:cNvSpPr>
            <a:spLocks noGrp="1" noRot="1" noChangeAspect="1" noChangeArrowheads="1" noTextEdit="1"/>
          </p:cNvSpPr>
          <p:nvPr>
            <p:ph type="sldImg"/>
          </p:nvPr>
        </p:nvSpPr>
        <p:spPr>
          <a:ln/>
        </p:spPr>
      </p:sp>
      <p:sp>
        <p:nvSpPr>
          <p:cNvPr id="172035" name="Notes Placeholder 2">
            <a:extLst>
              <a:ext uri="{FF2B5EF4-FFF2-40B4-BE49-F238E27FC236}">
                <a16:creationId xmlns:a16="http://schemas.microsoft.com/office/drawing/2014/main" id="{D5CD6059-39AE-4A27-BB67-E298534B80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72036" name="Slide Number Placeholder 3">
            <a:extLst>
              <a:ext uri="{FF2B5EF4-FFF2-40B4-BE49-F238E27FC236}">
                <a16:creationId xmlns:a16="http://schemas.microsoft.com/office/drawing/2014/main" id="{EE2CDB29-EFDB-4E8C-9FB0-8B207B3A99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3B389FAE-56CC-4C74-BC90-EEFF5F077142}" type="slidenum">
              <a:rPr lang="en-US" altLang="en-US" smtClean="0"/>
              <a:pPr>
                <a:spcBef>
                  <a:spcPct val="0"/>
                </a:spcBef>
              </a:pPr>
              <a:t>60</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slide.  We’ll leave this up during Frank’s welcome.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CDF4A-5C17-3B48-8566-818A3E095D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44158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3146E46E-F74E-4271-B30A-56DC102F6DE5}"/>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E44C46A9-2F68-4EAA-97A9-FD5285833B87}"/>
              </a:ext>
            </a:extLst>
          </p:cNvPr>
          <p:cNvSpPr>
            <a:spLocks noGrp="1"/>
          </p:cNvSpPr>
          <p:nvPr>
            <p:ph type="body" idx="1"/>
          </p:nvPr>
        </p:nvSpPr>
        <p:spPr/>
        <p:txBody>
          <a:bodyPr/>
          <a:lstStyle/>
          <a:p>
            <a:pPr>
              <a:defRPr/>
            </a:pPr>
            <a:endParaRPr lang="en-US" dirty="0">
              <a:latin typeface="+mn-lt"/>
              <a:ea typeface="+mn-ea"/>
              <a:cs typeface="+mn-cs"/>
            </a:endParaRPr>
          </a:p>
        </p:txBody>
      </p:sp>
      <p:sp>
        <p:nvSpPr>
          <p:cNvPr id="163844" name="Slide Number Placeholder 3">
            <a:extLst>
              <a:ext uri="{FF2B5EF4-FFF2-40B4-BE49-F238E27FC236}">
                <a16:creationId xmlns:a16="http://schemas.microsoft.com/office/drawing/2014/main" id="{776CD460-83A6-4D1B-A9A5-FC38E25F17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08025" indent="-271463">
              <a:spcBef>
                <a:spcPct val="30000"/>
              </a:spcBef>
              <a:defRPr sz="1200">
                <a:solidFill>
                  <a:schemeClr val="tx1"/>
                </a:solidFill>
                <a:latin typeface="Times New Roman" panose="02020603050405020304" pitchFamily="18" charset="0"/>
                <a:ea typeface="MS PGothic" panose="020B0600070205080204" pitchFamily="34" charset="-128"/>
              </a:defRPr>
            </a:lvl2pPr>
            <a:lvl3pPr marL="1090613" indent="-217488">
              <a:spcBef>
                <a:spcPct val="30000"/>
              </a:spcBef>
              <a:defRPr sz="1200">
                <a:solidFill>
                  <a:schemeClr val="tx1"/>
                </a:solidFill>
                <a:latin typeface="Times New Roman" panose="02020603050405020304" pitchFamily="18" charset="0"/>
                <a:ea typeface="MS PGothic" panose="020B0600070205080204" pitchFamily="34" charset="-128"/>
              </a:defRPr>
            </a:lvl3pPr>
            <a:lvl4pPr marL="1527175" indent="-217488">
              <a:spcBef>
                <a:spcPct val="30000"/>
              </a:spcBef>
              <a:defRPr sz="1200">
                <a:solidFill>
                  <a:schemeClr val="tx1"/>
                </a:solidFill>
                <a:latin typeface="Times New Roman" panose="02020603050405020304" pitchFamily="18" charset="0"/>
                <a:ea typeface="MS PGothic" panose="020B0600070205080204" pitchFamily="34" charset="-128"/>
              </a:defRPr>
            </a:lvl4pPr>
            <a:lvl5pPr marL="1963738" indent="-217488">
              <a:spcBef>
                <a:spcPct val="30000"/>
              </a:spcBef>
              <a:defRPr sz="1200">
                <a:solidFill>
                  <a:schemeClr val="tx1"/>
                </a:solidFill>
                <a:latin typeface="Times New Roman" panose="02020603050405020304" pitchFamily="18" charset="0"/>
                <a:ea typeface="MS PGothic" panose="020B0600070205080204" pitchFamily="34" charset="-128"/>
              </a:defRPr>
            </a:lvl5pPr>
            <a:lvl6pPr marL="24209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8781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3353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7925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3C0D1DA-20EE-4109-B5F2-2CDF57FDD5C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supervised learning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CE639A2-3FAC-4EBB-A070-D668385A60BA}" type="slidenum">
              <a:rPr kumimoji="0" lang="en-US" altLang="en-US" sz="12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725851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supervised learning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CE639A2-3FAC-4EBB-A070-D668385A60BA}" type="slidenum">
              <a:rPr kumimoji="0" lang="en-US" altLang="en-US" sz="12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668898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a:extLst>
              <a:ext uri="{FF2B5EF4-FFF2-40B4-BE49-F238E27FC236}">
                <a16:creationId xmlns:a16="http://schemas.microsoft.com/office/drawing/2014/main" id="{0EAD1F7C-1744-41EB-A277-9290D676FFD9}"/>
              </a:ext>
            </a:extLst>
          </p:cNvPr>
          <p:cNvSpPr>
            <a:spLocks noGrp="1" noRot="1" noChangeAspect="1" noChangeArrowheads="1" noTextEdit="1"/>
          </p:cNvSpPr>
          <p:nvPr>
            <p:ph type="sldImg"/>
          </p:nvPr>
        </p:nvSpPr>
        <p:spPr>
          <a:xfrm>
            <a:off x="1458913" y="622300"/>
            <a:ext cx="3560762" cy="2671763"/>
          </a:xfrm>
          <a:ln/>
        </p:spPr>
      </p:sp>
      <p:sp>
        <p:nvSpPr>
          <p:cNvPr id="167939" name="Notes Placeholder 2">
            <a:extLst>
              <a:ext uri="{FF2B5EF4-FFF2-40B4-BE49-F238E27FC236}">
                <a16:creationId xmlns:a16="http://schemas.microsoft.com/office/drawing/2014/main" id="{0EAC41DF-9316-4D87-9DB2-940A7EFD030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000">
              <a:latin typeface="Arial" panose="020B0604020202020204" pitchFamily="34" charset="0"/>
            </a:endParaRPr>
          </a:p>
        </p:txBody>
      </p:sp>
      <p:sp>
        <p:nvSpPr>
          <p:cNvPr id="167940" name="Slide Number Placeholder 3">
            <a:extLst>
              <a:ext uri="{FF2B5EF4-FFF2-40B4-BE49-F238E27FC236}">
                <a16:creationId xmlns:a16="http://schemas.microsoft.com/office/drawing/2014/main" id="{E6C000E0-704D-4FC6-86DB-329E72E3A1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316" tIns="43658" rIns="87316" bIns="43658"/>
          <a:lstStyle>
            <a:lvl1pPr>
              <a:defRPr sz="1600">
                <a:solidFill>
                  <a:schemeClr val="tx1"/>
                </a:solidFill>
                <a:latin typeface="Arial" panose="020B0604020202020204" pitchFamily="34" charset="0"/>
                <a:ea typeface="MS PGothic" panose="020B0600070205080204" pitchFamily="34" charset="-128"/>
              </a:defRPr>
            </a:lvl1pPr>
            <a:lvl2pPr marL="708025" indent="-271463">
              <a:defRPr sz="1600">
                <a:solidFill>
                  <a:schemeClr val="tx1"/>
                </a:solidFill>
                <a:latin typeface="Arial" panose="020B0604020202020204" pitchFamily="34" charset="0"/>
                <a:ea typeface="MS PGothic" panose="020B0600070205080204" pitchFamily="34" charset="-128"/>
              </a:defRPr>
            </a:lvl2pPr>
            <a:lvl3pPr marL="1090613" indent="-217488">
              <a:defRPr sz="1600">
                <a:solidFill>
                  <a:schemeClr val="tx1"/>
                </a:solidFill>
                <a:latin typeface="Arial" panose="020B0604020202020204" pitchFamily="34" charset="0"/>
                <a:ea typeface="MS PGothic" panose="020B0600070205080204" pitchFamily="34" charset="-128"/>
              </a:defRPr>
            </a:lvl3pPr>
            <a:lvl4pPr marL="1527175" indent="-217488">
              <a:defRPr sz="1600">
                <a:solidFill>
                  <a:schemeClr val="tx1"/>
                </a:solidFill>
                <a:latin typeface="Arial" panose="020B0604020202020204" pitchFamily="34" charset="0"/>
                <a:ea typeface="MS PGothic" panose="020B0600070205080204" pitchFamily="34" charset="-128"/>
              </a:defRPr>
            </a:lvl4pPr>
            <a:lvl5pPr marL="1963738" indent="-217488">
              <a:defRPr sz="1600">
                <a:solidFill>
                  <a:schemeClr val="tx1"/>
                </a:solidFill>
                <a:latin typeface="Arial" panose="020B0604020202020204" pitchFamily="34" charset="0"/>
                <a:ea typeface="MS PGothic" panose="020B0600070205080204" pitchFamily="34" charset="-128"/>
              </a:defRPr>
            </a:lvl5pPr>
            <a:lvl6pPr marL="2420938" indent="-217488"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878138" indent="-217488"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335338" indent="-217488"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792538" indent="-217488"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ABF2B00-1835-4D7A-901F-56C8BD1E484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BA22913B-BDFB-4100-BD5F-76462D73E5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38188" indent="-282575">
              <a:spcBef>
                <a:spcPct val="30000"/>
              </a:spcBef>
              <a:defRPr sz="1200">
                <a:solidFill>
                  <a:schemeClr val="tx1"/>
                </a:solidFill>
                <a:latin typeface="Times New Roman" panose="02020603050405020304" pitchFamily="18" charset="0"/>
                <a:ea typeface="MS PGothic" panose="020B0600070205080204" pitchFamily="34" charset="-128"/>
              </a:defRPr>
            </a:lvl2pPr>
            <a:lvl3pPr marL="1136650" indent="-227013">
              <a:spcBef>
                <a:spcPct val="30000"/>
              </a:spcBef>
              <a:defRPr sz="1200">
                <a:solidFill>
                  <a:schemeClr val="tx1"/>
                </a:solidFill>
                <a:latin typeface="Times New Roman" panose="02020603050405020304" pitchFamily="18" charset="0"/>
                <a:ea typeface="MS PGothic" panose="020B0600070205080204" pitchFamily="34" charset="-128"/>
              </a:defRPr>
            </a:lvl3pPr>
            <a:lvl4pPr marL="1590675" indent="-227013">
              <a:spcBef>
                <a:spcPct val="30000"/>
              </a:spcBef>
              <a:defRPr sz="1200">
                <a:solidFill>
                  <a:schemeClr val="tx1"/>
                </a:solidFill>
                <a:latin typeface="Times New Roman" panose="02020603050405020304" pitchFamily="18" charset="0"/>
                <a:ea typeface="MS PGothic" panose="020B0600070205080204" pitchFamily="34" charset="-128"/>
              </a:defRPr>
            </a:lvl4pPr>
            <a:lvl5pPr marL="2046288" indent="-227013">
              <a:spcBef>
                <a:spcPct val="30000"/>
              </a:spcBef>
              <a:defRPr sz="1200">
                <a:solidFill>
                  <a:schemeClr val="tx1"/>
                </a:solidFill>
                <a:latin typeface="Times New Roman" panose="02020603050405020304" pitchFamily="18" charset="0"/>
                <a:ea typeface="MS PGothic" panose="020B0600070205080204" pitchFamily="34" charset="-128"/>
              </a:defRPr>
            </a:lvl5pPr>
            <a:lvl6pPr marL="2503488" indent="-2270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60688" indent="-2270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17888" indent="-2270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75088" indent="-227013"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35372AC-186F-44B1-B8A4-9A5EE608D58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panose="020B0604020202020204" pitchFamily="34" charset="0"/>
            </a:endParaRPr>
          </a:p>
        </p:txBody>
      </p:sp>
      <p:sp>
        <p:nvSpPr>
          <p:cNvPr id="169987" name="Rectangle 2">
            <a:extLst>
              <a:ext uri="{FF2B5EF4-FFF2-40B4-BE49-F238E27FC236}">
                <a16:creationId xmlns:a16="http://schemas.microsoft.com/office/drawing/2014/main" id="{D9C64BF0-991C-4224-95A4-59C8BBFE4E89}"/>
              </a:ext>
            </a:extLst>
          </p:cNvPr>
          <p:cNvSpPr>
            <a:spLocks noGrp="1" noRot="1" noChangeAspect="1" noChangeArrowheads="1" noTextEdit="1"/>
          </p:cNvSpPr>
          <p:nvPr>
            <p:ph type="sldImg"/>
          </p:nvPr>
        </p:nvSpPr>
        <p:spPr>
          <a:xfrm>
            <a:off x="1117600" y="698500"/>
            <a:ext cx="2927350" cy="2195513"/>
          </a:xfrm>
          <a:ln/>
        </p:spPr>
      </p:sp>
      <p:sp>
        <p:nvSpPr>
          <p:cNvPr id="169988" name="Rectangle 3">
            <a:extLst>
              <a:ext uri="{FF2B5EF4-FFF2-40B4-BE49-F238E27FC236}">
                <a16:creationId xmlns:a16="http://schemas.microsoft.com/office/drawing/2014/main" id="{B3D9FA3B-4340-442C-9C96-1BB9B60C1882}"/>
              </a:ext>
            </a:extLst>
          </p:cNvPr>
          <p:cNvSpPr>
            <a:spLocks noGrp="1" noChangeArrowheads="1"/>
          </p:cNvSpPr>
          <p:nvPr>
            <p:ph type="body" idx="1"/>
          </p:nvPr>
        </p:nvSpPr>
        <p:spPr>
          <a:xfrm>
            <a:off x="300038" y="3106738"/>
            <a:ext cx="6308725" cy="5210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 Validation is used when you don’t want to “waste” training data by having separate validation and test subsets. </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CE639A2-3FAC-4EBB-A070-D668385A60BA}" type="slidenum">
              <a:rPr kumimoji="0" lang="en-US" altLang="en-US" sz="12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751673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a:extLst>
              <a:ext uri="{FF2B5EF4-FFF2-40B4-BE49-F238E27FC236}">
                <a16:creationId xmlns:a16="http://schemas.microsoft.com/office/drawing/2014/main" id="{EC791E94-8D95-4D41-B219-AFDC27F9A011}"/>
              </a:ext>
            </a:extLst>
          </p:cNvPr>
          <p:cNvSpPr>
            <a:spLocks noGrp="1" noRot="1" noChangeAspect="1" noChangeArrowheads="1" noTextEdit="1"/>
          </p:cNvSpPr>
          <p:nvPr>
            <p:ph type="sldImg"/>
          </p:nvPr>
        </p:nvSpPr>
        <p:spPr>
          <a:ln/>
        </p:spPr>
      </p:sp>
      <p:sp>
        <p:nvSpPr>
          <p:cNvPr id="176131" name="Notes Placeholder 2">
            <a:extLst>
              <a:ext uri="{FF2B5EF4-FFF2-40B4-BE49-F238E27FC236}">
                <a16:creationId xmlns:a16="http://schemas.microsoft.com/office/drawing/2014/main" id="{BBF79AAE-5BFB-4CA5-B4D5-789E903DE7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As we already mentioned, DSX includes Spark. Spark is a highly scalable runtime environment that was designed specifically for running analytical workloads. </a:t>
            </a:r>
          </a:p>
          <a:p>
            <a:endParaRPr lang="en-US" altLang="en-US">
              <a:latin typeface="Times New Roman" panose="02020603050405020304" pitchFamily="18" charset="0"/>
            </a:endParaRPr>
          </a:p>
          <a:p>
            <a:r>
              <a:rPr lang="en-US" altLang="en-US">
                <a:latin typeface="Times New Roman" panose="02020603050405020304" pitchFamily="18" charset="0"/>
              </a:rPr>
              <a:t>To take advantage of Spark features, data scientists have to use Spark APIs. Spark APIs are available in multiple programming languages, including Python, R, and Scala. The Python API for Spark is called PySpark, and the R interface is SparkR. </a:t>
            </a:r>
          </a:p>
          <a:p>
            <a:endParaRPr lang="en-US" altLang="en-US">
              <a:latin typeface="Times New Roman" panose="02020603050405020304" pitchFamily="18" charset="0"/>
            </a:endParaRPr>
          </a:p>
          <a:p>
            <a:r>
              <a:rPr lang="en-US" altLang="en-US">
                <a:latin typeface="Times New Roman" panose="02020603050405020304" pitchFamily="18" charset="0"/>
              </a:rPr>
              <a:t>Many customers bring in existing Python and R code to DSX. This code will run in DSX IDEs because in addition to Spark runtime, DSX includes R and Python servers. However, if they want to use Spark, they will need to use Spark APIs. In other words, just because you brought existing Python code into DSX, it doesn’t mean that it will automatically run in Spark.  </a:t>
            </a:r>
          </a:p>
          <a:p>
            <a:endParaRPr lang="en-US" altLang="en-US">
              <a:latin typeface="Times New Roman" panose="02020603050405020304" pitchFamily="18" charset="0"/>
            </a:endParaRPr>
          </a:p>
          <a:p>
            <a:r>
              <a:rPr lang="en-US" altLang="en-US">
                <a:latin typeface="Times New Roman" panose="02020603050405020304" pitchFamily="18" charset="0"/>
              </a:rPr>
              <a:t>It is possible to “mix and match” Spark and non-Spark code in a notebook IDE. Spark is a newer API compared to Python and R, and that’s why data scientists often use both. For example, in a single notebook you can use Python API for data understanding and SparkML API for modeling. </a:t>
            </a:r>
          </a:p>
          <a:p>
            <a:endParaRPr lang="en-US" altLang="en-US">
              <a:latin typeface="Times New Roman" panose="02020603050405020304" pitchFamily="18" charset="0"/>
            </a:endParaRPr>
          </a:p>
          <a:p>
            <a:r>
              <a:rPr lang="en-US" altLang="en-US">
                <a:latin typeface="Times New Roman" panose="02020603050405020304" pitchFamily="18" charset="0"/>
              </a:rPr>
              <a:t>For supported versions of Spark, see the DSX Local Compatibility report. </a:t>
            </a:r>
          </a:p>
        </p:txBody>
      </p:sp>
      <p:sp>
        <p:nvSpPr>
          <p:cNvPr id="176132" name="Slide Number Placeholder 3">
            <a:extLst>
              <a:ext uri="{FF2B5EF4-FFF2-40B4-BE49-F238E27FC236}">
                <a16:creationId xmlns:a16="http://schemas.microsoft.com/office/drawing/2014/main" id="{26A93326-9E0C-45C1-8EF5-CDC5AA06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5BF36B07-67DD-40F7-9304-C4D398F99834}" type="slidenum">
              <a:rPr lang="en-US" altLang="en-US" smtClean="0"/>
              <a:pPr>
                <a:spcBef>
                  <a:spcPct val="0"/>
                </a:spcBef>
              </a:pPr>
              <a:t>68</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a:extLst>
              <a:ext uri="{FF2B5EF4-FFF2-40B4-BE49-F238E27FC236}">
                <a16:creationId xmlns:a16="http://schemas.microsoft.com/office/drawing/2014/main" id="{8866B3E8-1580-43E6-8C9B-BF36C8119838}"/>
              </a:ext>
            </a:extLst>
          </p:cNvPr>
          <p:cNvSpPr>
            <a:spLocks noGrp="1" noRot="1" noChangeAspect="1" noChangeArrowheads="1" noTextEdit="1"/>
          </p:cNvSpPr>
          <p:nvPr>
            <p:ph type="sldImg"/>
          </p:nvPr>
        </p:nvSpPr>
        <p:spPr>
          <a:ln/>
        </p:spPr>
      </p:sp>
      <p:sp>
        <p:nvSpPr>
          <p:cNvPr id="180227" name="Notes Placeholder 2">
            <a:extLst>
              <a:ext uri="{FF2B5EF4-FFF2-40B4-BE49-F238E27FC236}">
                <a16:creationId xmlns:a16="http://schemas.microsoft.com/office/drawing/2014/main" id="{59900910-4455-4370-AED7-BAA8AD8645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0228" name="Slide Number Placeholder 3">
            <a:extLst>
              <a:ext uri="{FF2B5EF4-FFF2-40B4-BE49-F238E27FC236}">
                <a16:creationId xmlns:a16="http://schemas.microsoft.com/office/drawing/2014/main" id="{F26FF340-7DC0-4C39-8A71-F817A1789D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1BB297F7-FA08-4D2C-B10C-67F9A6AFED41}" type="slidenum">
              <a:rPr lang="en-US" altLang="en-US" smtClean="0"/>
              <a:pPr>
                <a:spcBef>
                  <a:spcPct val="0"/>
                </a:spcBef>
              </a:pPr>
              <a:t>69</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2027319F-5CB0-4C10-A562-0105C48052E2}"/>
              </a:ext>
            </a:extLst>
          </p:cNvPr>
          <p:cNvSpPr>
            <a:spLocks noGrp="1" noRot="1" noChangeAspect="1" noChangeArrowheads="1" noTextEdit="1"/>
          </p:cNvSpPr>
          <p:nvPr>
            <p:ph type="sldImg"/>
          </p:nvPr>
        </p:nvSpPr>
        <p:spPr>
          <a:ln/>
        </p:spPr>
      </p:sp>
      <p:sp>
        <p:nvSpPr>
          <p:cNvPr id="67587" name="Notes Placeholder 2">
            <a:extLst>
              <a:ext uri="{FF2B5EF4-FFF2-40B4-BE49-F238E27FC236}">
                <a16:creationId xmlns:a16="http://schemas.microsoft.com/office/drawing/2014/main" id="{EBE7B592-B078-4263-A5C5-9A456624B3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Supervised Machine Learning</a:t>
            </a:r>
          </a:p>
          <a:p>
            <a:r>
              <a:rPr lang="en-US" altLang="en-US">
                <a:latin typeface="Times New Roman" panose="02020603050405020304" pitchFamily="18" charset="0"/>
              </a:rPr>
              <a:t>Future behaves like the past. </a:t>
            </a:r>
          </a:p>
          <a:p>
            <a:endParaRPr lang="en-US" altLang="en-US">
              <a:latin typeface="Times New Roman" panose="02020603050405020304" pitchFamily="18" charset="0"/>
            </a:endParaRPr>
          </a:p>
          <a:p>
            <a:r>
              <a:rPr lang="en-US" altLang="en-US">
                <a:latin typeface="Times New Roman" panose="02020603050405020304" pitchFamily="18" charset="0"/>
              </a:rPr>
              <a:t>Data + Code = Outcome </a:t>
            </a:r>
          </a:p>
          <a:p>
            <a:endParaRPr lang="en-US" altLang="en-US">
              <a:latin typeface="Times New Roman" panose="02020603050405020304" pitchFamily="18" charset="0"/>
            </a:endParaRPr>
          </a:p>
          <a:p>
            <a:r>
              <a:rPr lang="en-US" altLang="en-US">
                <a:latin typeface="Times New Roman" panose="02020603050405020304" pitchFamily="18" charset="0"/>
              </a:rPr>
              <a:t>Data + Outcome = Code </a:t>
            </a:r>
          </a:p>
          <a:p>
            <a:endParaRPr lang="en-US" altLang="en-US">
              <a:latin typeface="Times New Roman" panose="02020603050405020304" pitchFamily="18" charset="0"/>
            </a:endParaRPr>
          </a:p>
        </p:txBody>
      </p:sp>
      <p:sp>
        <p:nvSpPr>
          <p:cNvPr id="67588" name="Slide Number Placeholder 3">
            <a:extLst>
              <a:ext uri="{FF2B5EF4-FFF2-40B4-BE49-F238E27FC236}">
                <a16:creationId xmlns:a16="http://schemas.microsoft.com/office/drawing/2014/main" id="{570AF0A8-8EED-4B81-BA9B-CAE9B78EF1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0A319C1D-ACF2-4733-8BF9-89B5431FC1EA}" type="slidenum">
              <a:rPr lang="en-US" altLang="en-US" smtClean="0"/>
              <a:pPr>
                <a:spcBef>
                  <a:spcPct val="0"/>
                </a:spcBef>
              </a:pPr>
              <a:t>7</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a:extLst>
              <a:ext uri="{FF2B5EF4-FFF2-40B4-BE49-F238E27FC236}">
                <a16:creationId xmlns:a16="http://schemas.microsoft.com/office/drawing/2014/main" id="{9F0E7732-3E01-4D55-B468-46CB4F027AC2}"/>
              </a:ext>
            </a:extLst>
          </p:cNvPr>
          <p:cNvSpPr>
            <a:spLocks noGrp="1" noRot="1" noChangeAspect="1" noChangeArrowheads="1" noTextEdit="1"/>
          </p:cNvSpPr>
          <p:nvPr>
            <p:ph type="sldImg"/>
          </p:nvPr>
        </p:nvSpPr>
        <p:spPr>
          <a:ln/>
        </p:spPr>
      </p:sp>
      <p:sp>
        <p:nvSpPr>
          <p:cNvPr id="182275" name="Notes Placeholder 2">
            <a:extLst>
              <a:ext uri="{FF2B5EF4-FFF2-40B4-BE49-F238E27FC236}">
                <a16:creationId xmlns:a16="http://schemas.microsoft.com/office/drawing/2014/main" id="{4FDC2E21-6CD8-4098-87BF-6CCF7DF47E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82276" name="Slide Number Placeholder 3">
            <a:extLst>
              <a:ext uri="{FF2B5EF4-FFF2-40B4-BE49-F238E27FC236}">
                <a16:creationId xmlns:a16="http://schemas.microsoft.com/office/drawing/2014/main" id="{A9D921BE-C6DC-423C-B3D9-AA81F14467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6D1F3CD5-DA5C-44B5-8123-FC0693C4F826}" type="slidenum">
              <a:rPr lang="en-US" altLang="en-US" smtClean="0"/>
              <a:pPr>
                <a:spcBef>
                  <a:spcPct val="0"/>
                </a:spcBef>
              </a:pPr>
              <a:t>70</a:t>
            </a:fld>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a:extLst>
              <a:ext uri="{FF2B5EF4-FFF2-40B4-BE49-F238E27FC236}">
                <a16:creationId xmlns:a16="http://schemas.microsoft.com/office/drawing/2014/main" id="{107F948F-E6D1-4226-B256-3E3C5ACF74A1}"/>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536491A7-5BBC-4AC9-AF37-00AD22F1B1D9}"/>
              </a:ext>
            </a:extLst>
          </p:cNvPr>
          <p:cNvSpPr>
            <a:spLocks noGrp="1"/>
          </p:cNvSpPr>
          <p:nvPr>
            <p:ph type="body" idx="1"/>
          </p:nvPr>
        </p:nvSpPr>
        <p:spPr/>
        <p:txBody>
          <a:bodyPr/>
          <a:lstStyle/>
          <a:p>
            <a:pPr>
              <a:defRPr/>
            </a:pPr>
            <a:r>
              <a:rPr lang="en-US" dirty="0">
                <a:latin typeface="+mn-lt"/>
                <a:ea typeface="+mn-ea"/>
                <a:cs typeface="+mn-cs"/>
              </a:rPr>
              <a:t>So, what is DSX Local?</a:t>
            </a:r>
          </a:p>
          <a:p>
            <a:pPr>
              <a:defRPr/>
            </a:pPr>
            <a:r>
              <a:rPr lang="en-US" dirty="0">
                <a:latin typeface="+mn-lt"/>
                <a:ea typeface="+mn-ea"/>
                <a:cs typeface="+mn-cs"/>
              </a:rPr>
              <a:t>DSX Local is a private cloud platform which provides data scientists with easy</a:t>
            </a:r>
          </a:p>
          <a:p>
            <a:pPr>
              <a:defRPr/>
            </a:pPr>
            <a:r>
              <a:rPr lang="en-US" dirty="0">
                <a:latin typeface="+mn-lt"/>
                <a:ea typeface="+mn-ea"/>
                <a:cs typeface="+mn-cs"/>
              </a:rPr>
              <a:t>access to complex analytics</a:t>
            </a:r>
          </a:p>
          <a:p>
            <a:pPr>
              <a:defRPr/>
            </a:pPr>
            <a:br>
              <a:rPr lang="en-US" dirty="0">
                <a:latin typeface="+mn-lt"/>
                <a:ea typeface="+mn-ea"/>
                <a:cs typeface="+mn-cs"/>
              </a:rPr>
            </a:br>
            <a:endParaRPr lang="en-US" dirty="0">
              <a:latin typeface="+mn-lt"/>
              <a:ea typeface="+mn-ea"/>
              <a:cs typeface="+mn-cs"/>
            </a:endParaRPr>
          </a:p>
          <a:p>
            <a:pPr>
              <a:defRPr/>
            </a:pPr>
            <a:r>
              <a:rPr lang="en-US" dirty="0">
                <a:latin typeface="+mn-lt"/>
                <a:ea typeface="+mn-ea"/>
                <a:cs typeface="+mn-cs"/>
              </a:rPr>
              <a:t>DSX Local is very similar to the data science experience in the public cloud.   Both provide projects which help teams share work and collaborate, and both include tools which are commonly used by data scientists such as </a:t>
            </a:r>
            <a:r>
              <a:rPr lang="en-US" dirty="0" err="1">
                <a:latin typeface="+mn-lt"/>
                <a:ea typeface="+mn-ea"/>
                <a:cs typeface="+mn-cs"/>
              </a:rPr>
              <a:t>Jupyter</a:t>
            </a:r>
            <a:r>
              <a:rPr lang="en-US" dirty="0">
                <a:latin typeface="+mn-lt"/>
                <a:ea typeface="+mn-ea"/>
                <a:cs typeface="+mn-cs"/>
              </a:rPr>
              <a:t> notebooks and </a:t>
            </a:r>
            <a:r>
              <a:rPr lang="en-US" dirty="0" err="1">
                <a:latin typeface="+mn-lt"/>
                <a:ea typeface="+mn-ea"/>
                <a:cs typeface="+mn-cs"/>
              </a:rPr>
              <a:t>RStudio</a:t>
            </a:r>
            <a:endParaRPr lang="en-US" dirty="0">
              <a:latin typeface="+mn-lt"/>
              <a:ea typeface="+mn-ea"/>
              <a:cs typeface="+mn-cs"/>
            </a:endParaRPr>
          </a:p>
          <a:p>
            <a:pPr>
              <a:defRPr/>
            </a:pPr>
            <a:endParaRPr lang="en-US" dirty="0">
              <a:latin typeface="+mn-lt"/>
              <a:ea typeface="+mn-ea"/>
              <a:cs typeface="+mn-cs"/>
            </a:endParaRPr>
          </a:p>
          <a:p>
            <a:pPr>
              <a:defRPr/>
            </a:pPr>
            <a:r>
              <a:rPr lang="en-US" dirty="0">
                <a:latin typeface="+mn-lt"/>
                <a:ea typeface="+mn-ea"/>
                <a:cs typeface="+mn-cs"/>
              </a:rPr>
              <a:t>The main difference between DSX Local and the data science experience in the public cloud is that DSX Local runs on hardware provided by the customer and the customer also manages the DSX Local software themselves</a:t>
            </a:r>
          </a:p>
          <a:p>
            <a:pPr>
              <a:defRPr/>
            </a:pPr>
            <a:endParaRPr lang="en-US" dirty="0">
              <a:latin typeface="+mn-lt"/>
              <a:ea typeface="+mn-ea"/>
              <a:cs typeface="+mn-cs"/>
            </a:endParaRPr>
          </a:p>
          <a:p>
            <a:pPr>
              <a:defRPr/>
            </a:pPr>
            <a:r>
              <a:rPr lang="en-US" dirty="0">
                <a:latin typeface="+mn-lt"/>
                <a:ea typeface="+mn-ea"/>
                <a:cs typeface="+mn-cs"/>
              </a:rPr>
              <a:t>DSX Local comes with all the software needed for it to run, although it can integrate with other existing customer systems.  These include: existing databases and files in HDFS, customer LDAP servers for authentication and existing spark clusters and object storage</a:t>
            </a:r>
          </a:p>
          <a:p>
            <a:pPr>
              <a:defRPr/>
            </a:pPr>
            <a:endParaRPr lang="en-US" dirty="0">
              <a:latin typeface="+mn-lt"/>
              <a:ea typeface="+mn-ea"/>
              <a:cs typeface="+mn-cs"/>
            </a:endParaRPr>
          </a:p>
          <a:p>
            <a:pPr>
              <a:defRPr/>
            </a:pPr>
            <a:r>
              <a:rPr lang="en-US" dirty="0">
                <a:latin typeface="+mn-lt"/>
                <a:ea typeface="+mn-ea"/>
                <a:cs typeface="+mn-cs"/>
              </a:rPr>
              <a:t>Note that some of these options will only be supported in a future release</a:t>
            </a:r>
          </a:p>
        </p:txBody>
      </p:sp>
      <p:sp>
        <p:nvSpPr>
          <p:cNvPr id="174084" name="Slide Number Placeholder 3">
            <a:extLst>
              <a:ext uri="{FF2B5EF4-FFF2-40B4-BE49-F238E27FC236}">
                <a16:creationId xmlns:a16="http://schemas.microsoft.com/office/drawing/2014/main" id="{3A728208-4D01-488C-9200-04AA0402A46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08025" indent="-271463">
              <a:spcBef>
                <a:spcPct val="30000"/>
              </a:spcBef>
              <a:defRPr sz="1200">
                <a:solidFill>
                  <a:schemeClr val="tx1"/>
                </a:solidFill>
                <a:latin typeface="Times New Roman" panose="02020603050405020304" pitchFamily="18" charset="0"/>
                <a:ea typeface="MS PGothic" panose="020B0600070205080204" pitchFamily="34" charset="-128"/>
              </a:defRPr>
            </a:lvl2pPr>
            <a:lvl3pPr marL="1090613" indent="-217488">
              <a:spcBef>
                <a:spcPct val="30000"/>
              </a:spcBef>
              <a:defRPr sz="1200">
                <a:solidFill>
                  <a:schemeClr val="tx1"/>
                </a:solidFill>
                <a:latin typeface="Times New Roman" panose="02020603050405020304" pitchFamily="18" charset="0"/>
                <a:ea typeface="MS PGothic" panose="020B0600070205080204" pitchFamily="34" charset="-128"/>
              </a:defRPr>
            </a:lvl3pPr>
            <a:lvl4pPr marL="1527175" indent="-217488">
              <a:spcBef>
                <a:spcPct val="30000"/>
              </a:spcBef>
              <a:defRPr sz="1200">
                <a:solidFill>
                  <a:schemeClr val="tx1"/>
                </a:solidFill>
                <a:latin typeface="Times New Roman" panose="02020603050405020304" pitchFamily="18" charset="0"/>
                <a:ea typeface="MS PGothic" panose="020B0600070205080204" pitchFamily="34" charset="-128"/>
              </a:defRPr>
            </a:lvl4pPr>
            <a:lvl5pPr marL="1963738" indent="-217488">
              <a:spcBef>
                <a:spcPct val="30000"/>
              </a:spcBef>
              <a:defRPr sz="1200">
                <a:solidFill>
                  <a:schemeClr val="tx1"/>
                </a:solidFill>
                <a:latin typeface="Times New Roman" panose="02020603050405020304" pitchFamily="18" charset="0"/>
                <a:ea typeface="MS PGothic" panose="020B0600070205080204" pitchFamily="34" charset="-128"/>
              </a:defRPr>
            </a:lvl5pPr>
            <a:lvl6pPr marL="24209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8781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3353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7925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87D3941-46B0-4650-BA9C-A092D650D995}" type="slidenum">
              <a:rPr lang="en-US" altLang="en-US" smtClean="0">
                <a:solidFill>
                  <a:srgbClr val="000000"/>
                </a:solidFill>
                <a:cs typeface="Arial" panose="020B0604020202020204" pitchFamily="34" charset="0"/>
              </a:rPr>
              <a:pPr>
                <a:spcBef>
                  <a:spcPct val="0"/>
                </a:spcBef>
              </a:pPr>
              <a:t>71</a:t>
            </a:fld>
            <a:endParaRPr lang="en-US" altLang="en-US">
              <a:solidFill>
                <a:srgbClr val="000000"/>
              </a:solidFill>
              <a:cs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a:extLst>
              <a:ext uri="{FF2B5EF4-FFF2-40B4-BE49-F238E27FC236}">
                <a16:creationId xmlns:a16="http://schemas.microsoft.com/office/drawing/2014/main" id="{113A2000-CB82-495A-9E22-BE82D6923B7F}"/>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536491A7-5BBC-4AC9-AF37-00AD22F1B1D9}"/>
              </a:ext>
            </a:extLst>
          </p:cNvPr>
          <p:cNvSpPr>
            <a:spLocks noGrp="1"/>
          </p:cNvSpPr>
          <p:nvPr>
            <p:ph type="body" idx="1"/>
          </p:nvPr>
        </p:nvSpPr>
        <p:spPr/>
        <p:txBody>
          <a:bodyPr/>
          <a:lstStyle/>
          <a:p>
            <a:pPr>
              <a:defRPr/>
            </a:pPr>
            <a:r>
              <a:rPr lang="en-US" dirty="0">
                <a:latin typeface="+mn-lt"/>
                <a:ea typeface="+mn-ea"/>
                <a:cs typeface="+mn-cs"/>
              </a:rPr>
              <a:t>So, what is DSX Local?</a:t>
            </a:r>
          </a:p>
          <a:p>
            <a:pPr>
              <a:defRPr/>
            </a:pPr>
            <a:r>
              <a:rPr lang="en-US" dirty="0">
                <a:latin typeface="+mn-lt"/>
                <a:ea typeface="+mn-ea"/>
                <a:cs typeface="+mn-cs"/>
              </a:rPr>
              <a:t>DSX Local is a private cloud platform which provides data scientists with easy</a:t>
            </a:r>
          </a:p>
          <a:p>
            <a:pPr>
              <a:defRPr/>
            </a:pPr>
            <a:r>
              <a:rPr lang="en-US" dirty="0">
                <a:latin typeface="+mn-lt"/>
                <a:ea typeface="+mn-ea"/>
                <a:cs typeface="+mn-cs"/>
              </a:rPr>
              <a:t>access to complex analytics</a:t>
            </a:r>
          </a:p>
          <a:p>
            <a:pPr>
              <a:defRPr/>
            </a:pPr>
            <a:br>
              <a:rPr lang="en-US" dirty="0">
                <a:latin typeface="+mn-lt"/>
                <a:ea typeface="+mn-ea"/>
                <a:cs typeface="+mn-cs"/>
              </a:rPr>
            </a:br>
            <a:endParaRPr lang="en-US" dirty="0">
              <a:latin typeface="+mn-lt"/>
              <a:ea typeface="+mn-ea"/>
              <a:cs typeface="+mn-cs"/>
            </a:endParaRPr>
          </a:p>
          <a:p>
            <a:pPr>
              <a:defRPr/>
            </a:pPr>
            <a:r>
              <a:rPr lang="en-US" dirty="0">
                <a:latin typeface="+mn-lt"/>
                <a:ea typeface="+mn-ea"/>
                <a:cs typeface="+mn-cs"/>
              </a:rPr>
              <a:t>DSX Local is very similar to the data science experience in the public cloud.   Both provide projects which help teams share work and collaborate, and both include tools which are commonly used by data scientists such as </a:t>
            </a:r>
            <a:r>
              <a:rPr lang="en-US" dirty="0" err="1">
                <a:latin typeface="+mn-lt"/>
                <a:ea typeface="+mn-ea"/>
                <a:cs typeface="+mn-cs"/>
              </a:rPr>
              <a:t>Jupyter</a:t>
            </a:r>
            <a:r>
              <a:rPr lang="en-US" dirty="0">
                <a:latin typeface="+mn-lt"/>
                <a:ea typeface="+mn-ea"/>
                <a:cs typeface="+mn-cs"/>
              </a:rPr>
              <a:t> notebooks and </a:t>
            </a:r>
            <a:r>
              <a:rPr lang="en-US" dirty="0" err="1">
                <a:latin typeface="+mn-lt"/>
                <a:ea typeface="+mn-ea"/>
                <a:cs typeface="+mn-cs"/>
              </a:rPr>
              <a:t>RStudio</a:t>
            </a:r>
            <a:endParaRPr lang="en-US" dirty="0">
              <a:latin typeface="+mn-lt"/>
              <a:ea typeface="+mn-ea"/>
              <a:cs typeface="+mn-cs"/>
            </a:endParaRPr>
          </a:p>
          <a:p>
            <a:pPr>
              <a:defRPr/>
            </a:pPr>
            <a:endParaRPr lang="en-US" dirty="0">
              <a:latin typeface="+mn-lt"/>
              <a:ea typeface="+mn-ea"/>
              <a:cs typeface="+mn-cs"/>
            </a:endParaRPr>
          </a:p>
          <a:p>
            <a:pPr>
              <a:defRPr/>
            </a:pPr>
            <a:r>
              <a:rPr lang="en-US" dirty="0">
                <a:latin typeface="+mn-lt"/>
                <a:ea typeface="+mn-ea"/>
                <a:cs typeface="+mn-cs"/>
              </a:rPr>
              <a:t>The main difference between DSX Local and the data science experience in the public cloud is that DSX Local runs on hardware provided by the customer and the customer also manages the DSX Local software themselves</a:t>
            </a:r>
          </a:p>
          <a:p>
            <a:pPr>
              <a:defRPr/>
            </a:pPr>
            <a:endParaRPr lang="en-US" dirty="0">
              <a:latin typeface="+mn-lt"/>
              <a:ea typeface="+mn-ea"/>
              <a:cs typeface="+mn-cs"/>
            </a:endParaRPr>
          </a:p>
          <a:p>
            <a:pPr>
              <a:defRPr/>
            </a:pPr>
            <a:r>
              <a:rPr lang="en-US" dirty="0">
                <a:latin typeface="+mn-lt"/>
                <a:ea typeface="+mn-ea"/>
                <a:cs typeface="+mn-cs"/>
              </a:rPr>
              <a:t>DSX Local comes with all the software needed for it to run, although it can integrate with other existing customer systems.  These include: existing databases and files in HDFS, customer LDAP servers for authentication and existing spark clusters and object storage</a:t>
            </a:r>
          </a:p>
          <a:p>
            <a:pPr>
              <a:defRPr/>
            </a:pPr>
            <a:endParaRPr lang="en-US" dirty="0">
              <a:latin typeface="+mn-lt"/>
              <a:ea typeface="+mn-ea"/>
              <a:cs typeface="+mn-cs"/>
            </a:endParaRPr>
          </a:p>
          <a:p>
            <a:pPr>
              <a:defRPr/>
            </a:pPr>
            <a:r>
              <a:rPr lang="en-US" dirty="0">
                <a:latin typeface="+mn-lt"/>
                <a:ea typeface="+mn-ea"/>
                <a:cs typeface="+mn-cs"/>
              </a:rPr>
              <a:t>Note that some of these options will only be supported in a future release</a:t>
            </a:r>
          </a:p>
        </p:txBody>
      </p:sp>
      <p:sp>
        <p:nvSpPr>
          <p:cNvPr id="184324" name="Slide Number Placeholder 3">
            <a:extLst>
              <a:ext uri="{FF2B5EF4-FFF2-40B4-BE49-F238E27FC236}">
                <a16:creationId xmlns:a16="http://schemas.microsoft.com/office/drawing/2014/main" id="{04876AE2-7A01-4ECD-9DAD-7788B65FE1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08025" indent="-271463">
              <a:spcBef>
                <a:spcPct val="30000"/>
              </a:spcBef>
              <a:defRPr sz="1200">
                <a:solidFill>
                  <a:schemeClr val="tx1"/>
                </a:solidFill>
                <a:latin typeface="Times New Roman" panose="02020603050405020304" pitchFamily="18" charset="0"/>
                <a:ea typeface="MS PGothic" panose="020B0600070205080204" pitchFamily="34" charset="-128"/>
              </a:defRPr>
            </a:lvl2pPr>
            <a:lvl3pPr marL="1090613" indent="-217488">
              <a:spcBef>
                <a:spcPct val="30000"/>
              </a:spcBef>
              <a:defRPr sz="1200">
                <a:solidFill>
                  <a:schemeClr val="tx1"/>
                </a:solidFill>
                <a:latin typeface="Times New Roman" panose="02020603050405020304" pitchFamily="18" charset="0"/>
                <a:ea typeface="MS PGothic" panose="020B0600070205080204" pitchFamily="34" charset="-128"/>
              </a:defRPr>
            </a:lvl3pPr>
            <a:lvl4pPr marL="1527175" indent="-217488">
              <a:spcBef>
                <a:spcPct val="30000"/>
              </a:spcBef>
              <a:defRPr sz="1200">
                <a:solidFill>
                  <a:schemeClr val="tx1"/>
                </a:solidFill>
                <a:latin typeface="Times New Roman" panose="02020603050405020304" pitchFamily="18" charset="0"/>
                <a:ea typeface="MS PGothic" panose="020B0600070205080204" pitchFamily="34" charset="-128"/>
              </a:defRPr>
            </a:lvl4pPr>
            <a:lvl5pPr marL="1963738" indent="-217488">
              <a:spcBef>
                <a:spcPct val="30000"/>
              </a:spcBef>
              <a:defRPr sz="1200">
                <a:solidFill>
                  <a:schemeClr val="tx1"/>
                </a:solidFill>
                <a:latin typeface="Times New Roman" panose="02020603050405020304" pitchFamily="18" charset="0"/>
                <a:ea typeface="MS PGothic" panose="020B0600070205080204" pitchFamily="34" charset="-128"/>
              </a:defRPr>
            </a:lvl5pPr>
            <a:lvl6pPr marL="24209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8781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3353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792538" indent="-2174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B8864E56-847A-4D74-92CB-5A552F82A816}" type="slidenum">
              <a:rPr lang="en-US" altLang="en-US" smtClean="0">
                <a:solidFill>
                  <a:srgbClr val="000000"/>
                </a:solidFill>
                <a:cs typeface="Arial" panose="020B0604020202020204" pitchFamily="34" charset="0"/>
              </a:rPr>
              <a:pPr>
                <a:spcBef>
                  <a:spcPct val="0"/>
                </a:spcBef>
              </a:pPr>
              <a:t>72</a:t>
            </a:fld>
            <a:endParaRPr lang="en-US" altLang="en-US">
              <a:solidFill>
                <a:srgbClr val="000000"/>
              </a:solidFill>
              <a:cs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slide.  We’ll leave this up during Frank’s welcome.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CDF4A-5C17-3B48-8566-818A3E095D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8425135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id="{0C7F6E95-859E-4DE7-9A8F-9F6DB40357D9}"/>
              </a:ext>
            </a:extLst>
          </p:cNvPr>
          <p:cNvSpPr>
            <a:spLocks noGrp="1" noRot="1" noChangeAspect="1" noChangeArrowheads="1" noTextEdit="1"/>
          </p:cNvSpPr>
          <p:nvPr>
            <p:ph type="sldImg"/>
          </p:nvPr>
        </p:nvSpPr>
        <p:spPr>
          <a:ln/>
        </p:spPr>
      </p:sp>
      <p:sp>
        <p:nvSpPr>
          <p:cNvPr id="134147" name="Notes Placeholder 2">
            <a:extLst>
              <a:ext uri="{FF2B5EF4-FFF2-40B4-BE49-F238E27FC236}">
                <a16:creationId xmlns:a16="http://schemas.microsoft.com/office/drawing/2014/main" id="{24FE0B26-4A01-4F3B-B62C-9721D33013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
        <p:nvSpPr>
          <p:cNvPr id="134148" name="Slide Number Placeholder 3">
            <a:extLst>
              <a:ext uri="{FF2B5EF4-FFF2-40B4-BE49-F238E27FC236}">
                <a16:creationId xmlns:a16="http://schemas.microsoft.com/office/drawing/2014/main" id="{062D8ED0-3031-4309-BDF0-92BFA51B61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11E20514-4806-4DF1-AA1A-E3C5F350BA93}" type="slidenum">
              <a:rPr lang="en-US" altLang="en-US" smtClean="0"/>
              <a:pPr>
                <a:spcBef>
                  <a:spcPct val="0"/>
                </a:spcBef>
              </a:pPr>
              <a:t>74</a:t>
            </a:fld>
            <a:endParaRPr lang="en-US" altLang="en-US"/>
          </a:p>
        </p:txBody>
      </p:sp>
    </p:spTree>
    <p:extLst>
      <p:ext uri="{BB962C8B-B14F-4D97-AF65-F5344CB8AC3E}">
        <p14:creationId xmlns:p14="http://schemas.microsoft.com/office/powerpoint/2010/main" val="21053192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75</a:t>
            </a:fld>
            <a:endParaRPr lang="en-US" dirty="0"/>
          </a:p>
        </p:txBody>
      </p:sp>
    </p:spTree>
    <p:extLst>
      <p:ext uri="{BB962C8B-B14F-4D97-AF65-F5344CB8AC3E}">
        <p14:creationId xmlns:p14="http://schemas.microsoft.com/office/powerpoint/2010/main" val="42352601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76</a:t>
            </a:fld>
            <a:endParaRPr lang="en-US" dirty="0"/>
          </a:p>
        </p:txBody>
      </p:sp>
    </p:spTree>
    <p:extLst>
      <p:ext uri="{BB962C8B-B14F-4D97-AF65-F5344CB8AC3E}">
        <p14:creationId xmlns:p14="http://schemas.microsoft.com/office/powerpoint/2010/main" val="735160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77</a:t>
            </a:fld>
            <a:endParaRPr lang="en-US" dirty="0"/>
          </a:p>
        </p:txBody>
      </p:sp>
    </p:spTree>
    <p:extLst>
      <p:ext uri="{BB962C8B-B14F-4D97-AF65-F5344CB8AC3E}">
        <p14:creationId xmlns:p14="http://schemas.microsoft.com/office/powerpoint/2010/main" val="234325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78</a:t>
            </a:fld>
            <a:endParaRPr lang="en-US" dirty="0"/>
          </a:p>
        </p:txBody>
      </p:sp>
    </p:spTree>
    <p:extLst>
      <p:ext uri="{BB962C8B-B14F-4D97-AF65-F5344CB8AC3E}">
        <p14:creationId xmlns:p14="http://schemas.microsoft.com/office/powerpoint/2010/main" val="31177253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560893"/>
            <a:ext cx="6400800" cy="4319587"/>
          </a:xfrm>
        </p:spPr>
        <p:txBody>
          <a:bodyPr/>
          <a:lstStyle/>
          <a:p>
            <a:endParaRPr lang="en-US" sz="1000" dirty="0"/>
          </a:p>
        </p:txBody>
      </p:sp>
      <p:sp>
        <p:nvSpPr>
          <p:cNvPr id="4" name="Header Placeholder 3"/>
          <p:cNvSpPr>
            <a:spLocks noGrp="1"/>
          </p:cNvSpPr>
          <p:nvPr>
            <p:ph type="hdr" sz="quarter"/>
          </p:nvPr>
        </p:nvSpPr>
        <p:spPr/>
        <p:txBody>
          <a:bodyPr/>
          <a:lstStyle/>
          <a:p>
            <a:r>
              <a:rPr lang="en-US" dirty="0"/>
              <a:t>IBM Journey to Cloud and AI : Application Modernization Workshop</a:t>
            </a:r>
          </a:p>
        </p:txBody>
      </p:sp>
      <p:sp>
        <p:nvSpPr>
          <p:cNvPr id="5" name="Footer Placeholder 4"/>
          <p:cNvSpPr>
            <a:spLocks noGrp="1"/>
          </p:cNvSpPr>
          <p:nvPr>
            <p:ph type="ftr" sz="quarter" idx="4"/>
          </p:nvPr>
        </p:nvSpPr>
        <p:spPr/>
        <p:txBody>
          <a:bodyPr/>
          <a:lstStyle/>
          <a:p>
            <a:r>
              <a:rPr lang="en-US" dirty="0"/>
              <a:t>IBM Journey to Cloud and AI : Application Modernization Workshop</a:t>
            </a:r>
          </a:p>
        </p:txBody>
      </p:sp>
      <p:sp>
        <p:nvSpPr>
          <p:cNvPr id="6" name="Slide Number Placeholder 5"/>
          <p:cNvSpPr>
            <a:spLocks noGrp="1"/>
          </p:cNvSpPr>
          <p:nvPr>
            <p:ph type="sldNum" sz="quarter" idx="5"/>
          </p:nvPr>
        </p:nvSpPr>
        <p:spPr/>
        <p:txBody>
          <a:bodyPr/>
          <a:lstStyle/>
          <a:p>
            <a:fld id="{F268DD5A-060B-4B7B-867D-581458A803A3}" type="slidenum">
              <a:rPr lang="en-US" smtClean="0"/>
              <a:pPr/>
              <a:t>79</a:t>
            </a:fld>
            <a:endParaRPr lang="en-US" dirty="0"/>
          </a:p>
        </p:txBody>
      </p:sp>
    </p:spTree>
    <p:extLst>
      <p:ext uri="{BB962C8B-B14F-4D97-AF65-F5344CB8AC3E}">
        <p14:creationId xmlns:p14="http://schemas.microsoft.com/office/powerpoint/2010/main" val="1819934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116B885B-5C72-4538-A7AA-8845C29D8DFD}"/>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ABF956BC-5890-418B-B004-4F639A5520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Algorithm is a deep neural network </a:t>
            </a:r>
            <a:r>
              <a:rPr lang="en-US" altLang="en-US">
                <a:latin typeface="Times New Roman" panose="02020603050405020304" pitchFamily="18" charset="0"/>
                <a:sym typeface="Wingdings" panose="05000000000000000000" pitchFamily="2" charset="2"/>
              </a:rPr>
              <a:t> Deep Learning </a:t>
            </a:r>
            <a:endParaRPr lang="en-US" altLang="en-US">
              <a:latin typeface="Times New Roman" panose="02020603050405020304" pitchFamily="18" charset="0"/>
            </a:endParaRPr>
          </a:p>
        </p:txBody>
      </p:sp>
      <p:sp>
        <p:nvSpPr>
          <p:cNvPr id="69636" name="Slide Number Placeholder 3">
            <a:extLst>
              <a:ext uri="{FF2B5EF4-FFF2-40B4-BE49-F238E27FC236}">
                <a16:creationId xmlns:a16="http://schemas.microsoft.com/office/drawing/2014/main" id="{3D966118-F582-4939-81BC-EC26DDD9C2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47EF123D-CA4C-401C-AF33-FD25EE954E85}" type="slidenum">
              <a:rPr lang="en-US" altLang="en-US" smtClean="0"/>
              <a:pPr>
                <a:spcBef>
                  <a:spcPct val="0"/>
                </a:spcBef>
              </a:pPr>
              <a:t>8</a:t>
            </a:fld>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a:extLst>
              <a:ext uri="{FF2B5EF4-FFF2-40B4-BE49-F238E27FC236}">
                <a16:creationId xmlns:a16="http://schemas.microsoft.com/office/drawing/2014/main" id="{9B723E1A-72E1-AF49-BF0E-EBECA9157482}"/>
              </a:ext>
            </a:extLst>
          </p:cNvPr>
          <p:cNvSpPr>
            <a:spLocks noGrp="1" noRot="1" noChangeAspect="1" noChangeArrowheads="1" noTextEdit="1"/>
          </p:cNvSpPr>
          <p:nvPr>
            <p:ph type="sldImg"/>
          </p:nvPr>
        </p:nvSpPr>
        <p:spPr>
          <a:ln/>
        </p:spPr>
      </p:sp>
      <p:sp>
        <p:nvSpPr>
          <p:cNvPr id="167938" name="Notes Placeholder 2">
            <a:extLst>
              <a:ext uri="{FF2B5EF4-FFF2-40B4-BE49-F238E27FC236}">
                <a16:creationId xmlns:a16="http://schemas.microsoft.com/office/drawing/2014/main" id="{E17272BC-62F0-624E-B946-7E285DD36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67939" name="Slide Number Placeholder 3">
            <a:extLst>
              <a:ext uri="{FF2B5EF4-FFF2-40B4-BE49-F238E27FC236}">
                <a16:creationId xmlns:a16="http://schemas.microsoft.com/office/drawing/2014/main" id="{0C50A838-CEBC-C743-91FA-6129363E78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6D2FA06-E2A3-214D-92B9-FA7DA5583155}" type="slidenum">
              <a:rPr lang="en-US" altLang="en-US" smtClean="0"/>
              <a:pPr>
                <a:spcBef>
                  <a:spcPct val="0"/>
                </a:spcBef>
              </a:pPr>
              <a:t>80</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2C2DE36D-AD19-4832-8C21-865556B55627}"/>
              </a:ext>
            </a:extLst>
          </p:cNvPr>
          <p:cNvSpPr>
            <a:spLocks noGrp="1" noRot="1" noChangeAspect="1" noChangeArrowheads="1" noTextEdit="1"/>
          </p:cNvSpPr>
          <p:nvPr>
            <p:ph type="sldImg"/>
          </p:nvPr>
        </p:nvSpPr>
        <p:spPr>
          <a:ln/>
        </p:spPr>
      </p:sp>
      <p:sp>
        <p:nvSpPr>
          <p:cNvPr id="87043" name="Notes Placeholder 2">
            <a:extLst>
              <a:ext uri="{FF2B5EF4-FFF2-40B4-BE49-F238E27FC236}">
                <a16:creationId xmlns:a16="http://schemas.microsoft.com/office/drawing/2014/main" id="{E7288F24-BB3C-420C-B20E-34A95D6174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Position these offerings in how they support the Data Science Project Lifecycle </a:t>
            </a:r>
          </a:p>
          <a:p>
            <a:endParaRPr lang="en-US" altLang="en-US">
              <a:latin typeface="Times New Roman" panose="02020603050405020304" pitchFamily="18" charset="0"/>
            </a:endParaRPr>
          </a:p>
          <a:p>
            <a:r>
              <a:rPr lang="en-US" altLang="en-US">
                <a:latin typeface="Times New Roman" panose="02020603050405020304" pitchFamily="18" charset="0"/>
              </a:rPr>
              <a:t>Start with Creating a Project. The project is a core component of the IBM Data Science Platforms. It is a place where you can organize your resources to achieve a particular data analytics goal. </a:t>
            </a:r>
          </a:p>
          <a:p>
            <a:endParaRPr lang="en-US" altLang="en-US">
              <a:latin typeface="Times New Roman" panose="02020603050405020304" pitchFamily="18" charset="0"/>
            </a:endParaRPr>
          </a:p>
          <a:p>
            <a:r>
              <a:rPr lang="en-US" altLang="en-US">
                <a:latin typeface="Times New Roman" panose="02020603050405020304" pitchFamily="18" charset="0"/>
              </a:rPr>
              <a:t>Research topics – may want to read an article about a technique. Go through a tutorial.  Or start with an existing notebook. </a:t>
            </a:r>
          </a:p>
          <a:p>
            <a:endParaRPr lang="en-US" altLang="en-US">
              <a:latin typeface="Times New Roman" panose="02020603050405020304" pitchFamily="18" charset="0"/>
            </a:endParaRPr>
          </a:p>
          <a:p>
            <a:r>
              <a:rPr lang="en-US" altLang="en-US">
                <a:latin typeface="Times New Roman" panose="02020603050405020304" pitchFamily="18" charset="0"/>
              </a:rPr>
              <a:t>Find data that is needed for your analysis. </a:t>
            </a:r>
          </a:p>
          <a:p>
            <a:endParaRPr lang="en-US" altLang="en-US">
              <a:latin typeface="Times New Roman" panose="02020603050405020304" pitchFamily="18" charset="0"/>
            </a:endParaRPr>
          </a:p>
          <a:p>
            <a:r>
              <a:rPr lang="en-US" altLang="en-US">
                <a:latin typeface="Times New Roman" panose="02020603050405020304" pitchFamily="18" charset="0"/>
              </a:rPr>
              <a:t>Connect to data – or access the data</a:t>
            </a:r>
          </a:p>
          <a:p>
            <a:endParaRPr lang="en-US" altLang="en-US">
              <a:latin typeface="Times New Roman" panose="02020603050405020304" pitchFamily="18" charset="0"/>
            </a:endParaRPr>
          </a:p>
          <a:p>
            <a:r>
              <a:rPr lang="en-US" altLang="en-US">
                <a:latin typeface="Times New Roman" panose="02020603050405020304" pitchFamily="18" charset="0"/>
              </a:rPr>
              <a:t>Data Understanding or Data Exploration and Preparation. -  </a:t>
            </a:r>
          </a:p>
        </p:txBody>
      </p:sp>
      <p:sp>
        <p:nvSpPr>
          <p:cNvPr id="87044" name="Slide Number Placeholder 3">
            <a:extLst>
              <a:ext uri="{FF2B5EF4-FFF2-40B4-BE49-F238E27FC236}">
                <a16:creationId xmlns:a16="http://schemas.microsoft.com/office/drawing/2014/main" id="{D3AC1D37-E53B-4D05-8F56-1B0079E7E4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4E56863-E158-453A-84FB-DCC38032542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02BD2995-4E90-4C46-9A5E-68F65DD65351}"/>
              </a:ext>
            </a:extLst>
          </p:cNvPr>
          <p:cNvSpPr>
            <a:spLocks noGrp="1" noRot="1" noChangeAspect="1" noChangeArrowheads="1" noTextEdit="1"/>
          </p:cNvSpPr>
          <p:nvPr>
            <p:ph type="sldImg"/>
          </p:nvPr>
        </p:nvSpPr>
        <p:spPr>
          <a:ln/>
        </p:spPr>
      </p:sp>
      <p:sp>
        <p:nvSpPr>
          <p:cNvPr id="77827" name="Notes Placeholder 2">
            <a:extLst>
              <a:ext uri="{FF2B5EF4-FFF2-40B4-BE49-F238E27FC236}">
                <a16:creationId xmlns:a16="http://schemas.microsoft.com/office/drawing/2014/main" id="{1DEC997B-D084-40A2-8FC3-A43670ED73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Coders – R, Python,  Clickers – visual programming   </a:t>
            </a:r>
          </a:p>
          <a:p>
            <a:r>
              <a:rPr lang="en-US" altLang="en-US" dirty="0">
                <a:latin typeface="Times New Roman" panose="02020603050405020304" pitchFamily="18" charset="0"/>
              </a:rPr>
              <a:t>Novice users versus Advanced Users </a:t>
            </a:r>
          </a:p>
          <a:p>
            <a:r>
              <a:rPr lang="en-US" altLang="en-US" dirty="0">
                <a:latin typeface="Times New Roman" panose="02020603050405020304" pitchFamily="18" charset="0"/>
              </a:rPr>
              <a:t>All types of analytics – including optimization. </a:t>
            </a:r>
          </a:p>
          <a:p>
            <a:endParaRPr lang="en-US" altLang="en-US" dirty="0">
              <a:latin typeface="Times New Roman" panose="02020603050405020304" pitchFamily="18" charset="0"/>
            </a:endParaRPr>
          </a:p>
          <a:p>
            <a:r>
              <a:rPr lang="en-US" altLang="en-US" dirty="0">
                <a:latin typeface="Times New Roman" panose="02020603050405020304" pitchFamily="18" charset="0"/>
              </a:rPr>
              <a:t>Operationalize Machine Learning – incorporate machine learning into the business </a:t>
            </a:r>
            <a:r>
              <a:rPr lang="en-US" altLang="en-US" dirty="0" err="1">
                <a:latin typeface="Times New Roman" panose="02020603050405020304" pitchFamily="18" charset="0"/>
              </a:rPr>
              <a:t>frabic</a:t>
            </a:r>
            <a:r>
              <a:rPr lang="en-US" altLang="en-US" dirty="0">
                <a:latin typeface="Times New Roman" panose="02020603050405020304" pitchFamily="18" charset="0"/>
              </a:rPr>
              <a:t> by operationalizing the results. </a:t>
            </a:r>
          </a:p>
          <a:p>
            <a:r>
              <a:rPr lang="en-US" altLang="en-US" dirty="0">
                <a:latin typeface="Times New Roman" panose="02020603050405020304" pitchFamily="18" charset="0"/>
              </a:rPr>
              <a:t>Hybrid – train in cloud, deploy on-prem</a:t>
            </a:r>
          </a:p>
          <a:p>
            <a:r>
              <a:rPr lang="en-US" altLang="en-US" dirty="0">
                <a:latin typeface="Times New Roman" panose="02020603050405020304" pitchFamily="18" charset="0"/>
              </a:rPr>
              <a:t>Train on private cloud – deploy on public cloud </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
        <p:nvSpPr>
          <p:cNvPr id="77828" name="Slide Number Placeholder 3">
            <a:extLst>
              <a:ext uri="{FF2B5EF4-FFF2-40B4-BE49-F238E27FC236}">
                <a16:creationId xmlns:a16="http://schemas.microsoft.com/office/drawing/2014/main" id="{7F994E71-177B-4E1C-B819-8E64A907E3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B72AE679-3CC2-4A34-890F-7595C7C00695}" type="slidenum">
              <a:rPr lang="en-US" altLang="en-US" smtClean="0"/>
              <a:pPr>
                <a:spcBef>
                  <a:spcPct val="0"/>
                </a:spcBef>
              </a:pPr>
              <a:t>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7ADE8A6-37E1-4FC4-A7FA-876F4D9B21CC}" type="slidenum">
              <a:rPr lang="en-US" altLang="en-US" smtClean="0"/>
              <a:pPr>
                <a:defRPr/>
              </a:pPr>
              <a:t>10</a:t>
            </a:fld>
            <a:endParaRPr lang="en-US" altLang="en-US"/>
          </a:p>
        </p:txBody>
      </p:sp>
    </p:spTree>
    <p:extLst>
      <p:ext uri="{BB962C8B-B14F-4D97-AF65-F5344CB8AC3E}">
        <p14:creationId xmlns:p14="http://schemas.microsoft.com/office/powerpoint/2010/main" val="934964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Analytics-pos-inline.png">
            <a:extLst>
              <a:ext uri="{FF2B5EF4-FFF2-40B4-BE49-F238E27FC236}">
                <a16:creationId xmlns:a16="http://schemas.microsoft.com/office/drawing/2014/main" id="{669C145C-4C67-A743-A120-B3B12EC6BE0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23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ibm_sp_lockup_western-02">
            <a:extLst>
              <a:ext uri="{FF2B5EF4-FFF2-40B4-BE49-F238E27FC236}">
                <a16:creationId xmlns:a16="http://schemas.microsoft.com/office/drawing/2014/main" id="{0D0D7C79-5480-2046-B30B-7B0AE7EF2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13" y="603250"/>
            <a:ext cx="817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a:extLst>
              <a:ext uri="{FF2B5EF4-FFF2-40B4-BE49-F238E27FC236}">
                <a16:creationId xmlns:a16="http://schemas.microsoft.com/office/drawing/2014/main" id="{56DD6F24-775F-C34B-AE25-3ACEC483042E}"/>
              </a:ext>
            </a:extLst>
          </p:cNvPr>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12" descr="BDA_PPT_color_4x3_white">
            <a:extLst>
              <a:ext uri="{FF2B5EF4-FFF2-40B4-BE49-F238E27FC236}">
                <a16:creationId xmlns:a16="http://schemas.microsoft.com/office/drawing/2014/main" id="{2447C8F8-3F85-BA48-BAC9-B20D87CAE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D0627745-C549-F047-8087-2D0E819D9DFA}"/>
              </a:ext>
            </a:extLst>
          </p:cNvPr>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dirty="0">
                <a:solidFill>
                  <a:srgbClr val="000000"/>
                </a:solidFill>
              </a:rPr>
              <a:t>© 2019 IBM Corporation</a:t>
            </a:r>
          </a:p>
        </p:txBody>
      </p:sp>
      <p:sp>
        <p:nvSpPr>
          <p:cNvPr id="28674" name="Rectangle 2"/>
          <p:cNvSpPr>
            <a:spLocks noGrp="1" noChangeArrowheads="1"/>
          </p:cNvSpPr>
          <p:nvPr>
            <p:ph type="ctrTitle"/>
          </p:nvPr>
        </p:nvSpPr>
        <p:spPr>
          <a:xfrm>
            <a:off x="227013" y="2343150"/>
            <a:ext cx="8631614" cy="1077913"/>
          </a:xfrm>
        </p:spPr>
        <p:txBody>
          <a:bodyPr anchor="b"/>
          <a:lstStyle>
            <a:lvl1pPr>
              <a:defRPr sz="3500"/>
            </a:lvl1pPr>
          </a:lstStyle>
          <a:p>
            <a:pPr lvl="0"/>
            <a:r>
              <a:rPr lang="en-US" noProof="0"/>
              <a:t>Click to edit Master title style</a:t>
            </a:r>
            <a:endParaRPr lang="en-US" noProof="0" dirty="0"/>
          </a:p>
        </p:txBody>
      </p:sp>
      <p:sp>
        <p:nvSpPr>
          <p:cNvPr id="28677" name="Rectangle 5"/>
          <p:cNvSpPr>
            <a:spLocks noGrp="1" noChangeArrowheads="1"/>
          </p:cNvSpPr>
          <p:nvPr>
            <p:ph type="subTitle" sz="quarter" idx="1"/>
          </p:nvPr>
        </p:nvSpPr>
        <p:spPr>
          <a:xfrm>
            <a:off x="249237" y="917575"/>
            <a:ext cx="8593311" cy="492125"/>
          </a:xfrm>
        </p:spPr>
        <p:txBody>
          <a:bodyPr anchor="b"/>
          <a:lstStyle>
            <a:lvl1pPr marL="0" indent="0">
              <a:buFont typeface="Wingdings" charset="0"/>
              <a:buNone/>
              <a:defRPr sz="1100"/>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990807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A01BC4A1-55F5-0D44-B38F-FEA7804E2D49}"/>
              </a:ext>
            </a:extLst>
          </p:cNvPr>
          <p:cNvSpPr>
            <a:spLocks noGrp="1"/>
          </p:cNvSpPr>
          <p:nvPr>
            <p:ph type="dt" sz="half" idx="15"/>
          </p:nvPr>
        </p:nvSpPr>
        <p:spPr>
          <a:xfrm>
            <a:off x="1816100" y="6291263"/>
            <a:ext cx="914400" cy="268287"/>
          </a:xfrm>
          <a:prstGeom prst="rect">
            <a:avLst/>
          </a:prstGeom>
        </p:spPr>
        <p:txBody>
          <a:bodyPr/>
          <a:lstStyle>
            <a:lvl1pPr>
              <a:defRPr/>
            </a:lvl1pPr>
          </a:lstStyle>
          <a:p>
            <a:pPr>
              <a:defRPr/>
            </a:pPr>
            <a:fld id="{6B490F0F-D9F6-8A4E-9962-798AB9688C2B}" type="datetime1">
              <a:rPr lang="en-US"/>
              <a:pPr>
                <a:defRPr/>
              </a:pPr>
              <a:t>4/30/2020</a:t>
            </a:fld>
            <a:endParaRPr lang="en-US" dirty="0"/>
          </a:p>
        </p:txBody>
      </p:sp>
      <p:sp>
        <p:nvSpPr>
          <p:cNvPr id="6" name="Footer Placeholder 4">
            <a:extLst>
              <a:ext uri="{FF2B5EF4-FFF2-40B4-BE49-F238E27FC236}">
                <a16:creationId xmlns:a16="http://schemas.microsoft.com/office/drawing/2014/main" id="{4D977E2E-EF1F-2443-B2E1-CC3F8608EB44}"/>
              </a:ext>
            </a:extLst>
          </p:cNvPr>
          <p:cNvSpPr>
            <a:spLocks noGrp="1"/>
          </p:cNvSpPr>
          <p:nvPr>
            <p:ph type="ftr" sz="quarter" idx="16"/>
          </p:nvPr>
        </p:nvSpPr>
        <p:spPr>
          <a:xfrm>
            <a:off x="3124200" y="6356350"/>
            <a:ext cx="2895600" cy="365125"/>
          </a:xfrm>
          <a:prstGeom prst="rect">
            <a:avLst/>
          </a:prstGeom>
        </p:spPr>
        <p:txBody>
          <a:bodyPr/>
          <a:lstStyle>
            <a:lvl1pPr>
              <a:defRPr/>
            </a:lvl1pPr>
          </a:lstStyle>
          <a:p>
            <a:pPr>
              <a:defRPr/>
            </a:pPr>
            <a:r>
              <a:rPr lang="en-US"/>
              <a:t>World of Watson 2016 </a:t>
            </a:r>
          </a:p>
        </p:txBody>
      </p:sp>
      <p:sp>
        <p:nvSpPr>
          <p:cNvPr id="9" name="Slide Number Placeholder 5">
            <a:extLst>
              <a:ext uri="{FF2B5EF4-FFF2-40B4-BE49-F238E27FC236}">
                <a16:creationId xmlns:a16="http://schemas.microsoft.com/office/drawing/2014/main" id="{E28EFB98-117F-CC4F-99D1-4140A8416D1D}"/>
              </a:ext>
            </a:extLst>
          </p:cNvPr>
          <p:cNvSpPr>
            <a:spLocks noGrp="1"/>
          </p:cNvSpPr>
          <p:nvPr>
            <p:ph type="sldNum" sz="quarter" idx="17"/>
          </p:nvPr>
        </p:nvSpPr>
        <p:spPr>
          <a:xfrm>
            <a:off x="230188" y="6291263"/>
            <a:ext cx="457200" cy="268287"/>
          </a:xfrm>
          <a:prstGeom prst="rect">
            <a:avLst/>
          </a:prstGeom>
        </p:spPr>
        <p:txBody>
          <a:bodyPr/>
          <a:lstStyle>
            <a:lvl1pPr>
              <a:defRPr/>
            </a:lvl1pPr>
          </a:lstStyle>
          <a:p>
            <a:pPr>
              <a:defRPr/>
            </a:pPr>
            <a:fld id="{A3714E4E-CB16-0849-A828-D8636B7EBE38}" type="slidenum">
              <a:rPr lang="en-US"/>
              <a:pPr>
                <a:defRPr/>
              </a:pPr>
              <a:t>‹#›</a:t>
            </a:fld>
            <a:endParaRPr lang="en-US" dirty="0"/>
          </a:p>
        </p:txBody>
      </p:sp>
    </p:spTree>
    <p:extLst>
      <p:ext uri="{BB962C8B-B14F-4D97-AF65-F5344CB8AC3E}">
        <p14:creationId xmlns:p14="http://schemas.microsoft.com/office/powerpoint/2010/main" val="242814101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06E20C-2DF2-AA4B-A01F-D24BC1D442A8}"/>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3" name="Footer Placeholder 2">
            <a:extLst>
              <a:ext uri="{FF2B5EF4-FFF2-40B4-BE49-F238E27FC236}">
                <a16:creationId xmlns:a16="http://schemas.microsoft.com/office/drawing/2014/main" id="{2721FCBD-B476-9A47-BAF1-5BDE00F650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68D1A8-9763-F84B-82F8-12774F664493}"/>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190222355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6C43-B20B-624B-9A91-6B4E1200573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50ED167-BA97-3E49-A4DE-17CF3D80F40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B4D033-2DCC-CC45-AE90-958C5E78267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5E6A6AA-D609-C445-BDB1-73EF6FCE2B23}"/>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6" name="Footer Placeholder 5">
            <a:extLst>
              <a:ext uri="{FF2B5EF4-FFF2-40B4-BE49-F238E27FC236}">
                <a16:creationId xmlns:a16="http://schemas.microsoft.com/office/drawing/2014/main" id="{E93E1232-20ED-844A-B778-AF72C6B3D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185B9-01DF-0F45-8DCF-2FCE6935418D}"/>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105947264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3F583-FF85-214B-A6CD-67511249F58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40B2785-C56B-8647-B3FB-107C68701D8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DAC1CBD-A48D-FB47-93FF-C54253C4AF5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433682C-14B8-E64D-ACA7-E658E92B0DFA}"/>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6" name="Footer Placeholder 5">
            <a:extLst>
              <a:ext uri="{FF2B5EF4-FFF2-40B4-BE49-F238E27FC236}">
                <a16:creationId xmlns:a16="http://schemas.microsoft.com/office/drawing/2014/main" id="{E9F3583C-F9BB-5241-90DD-7F75BC5BD99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1810CF-24A9-754A-971A-A57CC86AFB6B}"/>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15197879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40F7-ED6B-0C47-A05E-5AAF71BA4F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DC86C0-B05B-3247-8B31-DF160FFEBC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BF58C1-6A8A-9044-9E90-695609CEB2A8}"/>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5" name="Footer Placeholder 4">
            <a:extLst>
              <a:ext uri="{FF2B5EF4-FFF2-40B4-BE49-F238E27FC236}">
                <a16:creationId xmlns:a16="http://schemas.microsoft.com/office/drawing/2014/main" id="{389D81E7-778F-D34A-BD92-DA862315D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B56F6-FE72-624B-9CE4-2545AD2F9172}"/>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215206939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974BD8-2B7F-294D-86ED-48E0B7C0C49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D14FDA-1F8B-E648-B2BF-EA0053B97FD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BE59D-0C8E-E948-AA88-D520A4920017}"/>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5" name="Footer Placeholder 4">
            <a:extLst>
              <a:ext uri="{FF2B5EF4-FFF2-40B4-BE49-F238E27FC236}">
                <a16:creationId xmlns:a16="http://schemas.microsoft.com/office/drawing/2014/main" id="{B87CBA20-25CB-4F4A-B440-17EB1892E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BDFF1-BADC-F245-92EB-EAACAB4748E0}"/>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27315509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Analytics-pos-inline.png">
            <a:extLst>
              <a:ext uri="{FF2B5EF4-FFF2-40B4-BE49-F238E27FC236}">
                <a16:creationId xmlns:a16="http://schemas.microsoft.com/office/drawing/2014/main" id="{646CA3BE-3D5F-4AE7-94AF-B4E1F4BBCAB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23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ibm_sp_lockup_western-02">
            <a:extLst>
              <a:ext uri="{FF2B5EF4-FFF2-40B4-BE49-F238E27FC236}">
                <a16:creationId xmlns:a16="http://schemas.microsoft.com/office/drawing/2014/main" id="{A888DE7A-9842-4639-8BD7-3D30EEA6F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13" y="603250"/>
            <a:ext cx="817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a:extLst>
              <a:ext uri="{FF2B5EF4-FFF2-40B4-BE49-F238E27FC236}">
                <a16:creationId xmlns:a16="http://schemas.microsoft.com/office/drawing/2014/main" id="{0E682A4C-C1BC-48DB-ACA4-71A7BCBF61AC}"/>
              </a:ext>
            </a:extLst>
          </p:cNvPr>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12" descr="BDA_PPT_color_4x3_white">
            <a:extLst>
              <a:ext uri="{FF2B5EF4-FFF2-40B4-BE49-F238E27FC236}">
                <a16:creationId xmlns:a16="http://schemas.microsoft.com/office/drawing/2014/main" id="{3F31F709-D267-4090-835E-5BF6F0802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048CE6AB-0048-4CAF-8DCD-01A282E995A2}"/>
              </a:ext>
            </a:extLst>
          </p:cNvPr>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a:solidFill>
                  <a:srgbClr val="000000"/>
                </a:solidFill>
              </a:rPr>
              <a:t>© 2017 IBM Corporation</a:t>
            </a:r>
          </a:p>
        </p:txBody>
      </p:sp>
      <p:sp>
        <p:nvSpPr>
          <p:cNvPr id="28674" name="Rectangle 2"/>
          <p:cNvSpPr>
            <a:spLocks noGrp="1" noChangeArrowheads="1"/>
          </p:cNvSpPr>
          <p:nvPr>
            <p:ph type="ctrTitle"/>
          </p:nvPr>
        </p:nvSpPr>
        <p:spPr>
          <a:xfrm>
            <a:off x="227013" y="2343150"/>
            <a:ext cx="8631614" cy="1077913"/>
          </a:xfrm>
        </p:spPr>
        <p:txBody>
          <a:bodyPr anchor="b"/>
          <a:lstStyle>
            <a:lvl1pPr>
              <a:defRPr sz="3500"/>
            </a:lvl1pPr>
          </a:lstStyle>
          <a:p>
            <a:pPr lvl="0"/>
            <a:r>
              <a:rPr lang="en-US" noProof="0"/>
              <a:t>Click to edit Master title style</a:t>
            </a:r>
            <a:endParaRPr lang="en-US" noProof="0" dirty="0"/>
          </a:p>
        </p:txBody>
      </p:sp>
      <p:sp>
        <p:nvSpPr>
          <p:cNvPr id="28677" name="Rectangle 5"/>
          <p:cNvSpPr>
            <a:spLocks noGrp="1" noChangeArrowheads="1"/>
          </p:cNvSpPr>
          <p:nvPr>
            <p:ph type="subTitle" sz="quarter" idx="1"/>
          </p:nvPr>
        </p:nvSpPr>
        <p:spPr>
          <a:xfrm>
            <a:off x="249237" y="917575"/>
            <a:ext cx="8593311" cy="492125"/>
          </a:xfrm>
        </p:spPr>
        <p:txBody>
          <a:bodyPr anchor="b"/>
          <a:lstStyle>
            <a:lvl1pPr marL="0" indent="0">
              <a:buFont typeface="Wingdings" charset="0"/>
              <a:buNone/>
              <a:defRPr sz="1100"/>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8230148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773478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P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4BACC7-07EF-4395-948F-114A2F9C57FC}"/>
              </a:ext>
            </a:extLst>
          </p:cNvPr>
          <p:cNvSpPr txBox="1">
            <a:spLocks noChangeArrowheads="1"/>
          </p:cNvSpPr>
          <p:nvPr/>
        </p:nvSpPr>
        <p:spPr bwMode="auto">
          <a:xfrm>
            <a:off x="1839913" y="6446838"/>
            <a:ext cx="546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1200">
                <a:solidFill>
                  <a:srgbClr val="000000"/>
                </a:solidFill>
              </a:rPr>
              <a:t>IBM Internal and Business Partners Use Only - </a:t>
            </a:r>
            <a:r>
              <a:rPr lang="en-US" altLang="en-US" sz="1200" b="1">
                <a:solidFill>
                  <a:srgbClr val="000000"/>
                </a:solidFill>
              </a:rPr>
              <a:t>Not for External Distribution</a:t>
            </a:r>
          </a:p>
        </p:txBody>
      </p:sp>
      <p:sp>
        <p:nvSpPr>
          <p:cNvPr id="2" name="Title 1"/>
          <p:cNvSpPr>
            <a:spLocks noGrp="1"/>
          </p:cNvSpPr>
          <p:nvPr>
            <p:ph type="title"/>
          </p:nvPr>
        </p:nvSpPr>
        <p:spPr/>
        <p:txBody>
          <a:bodyPr/>
          <a:lstStyle>
            <a:lvl1pPr>
              <a:defRPr b="1" baseline="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1852428"/>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241156727"/>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266700" y="1471749"/>
            <a:ext cx="4194175"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13275" y="1471749"/>
            <a:ext cx="4195763"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37504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5F4CE41-5312-6744-8F47-F37F65B87A47}"/>
              </a:ext>
            </a:extLst>
          </p:cNvPr>
          <p:cNvSpPr>
            <a:spLocks noGrp="1"/>
          </p:cNvSpPr>
          <p:nvPr>
            <p:ph type="sldNum" sz="quarter" idx="10"/>
          </p:nvPr>
        </p:nvSpPr>
        <p:spPr>
          <a:xfrm>
            <a:off x="0" y="0"/>
            <a:ext cx="0" cy="0"/>
          </a:xfrm>
        </p:spPr>
        <p:txBody>
          <a:bodyPr/>
          <a:lstStyle>
            <a:lvl1pPr>
              <a:defRPr/>
            </a:lvl1pPr>
          </a:lstStyle>
          <a:p>
            <a:pPr>
              <a:defRPr/>
            </a:pPr>
            <a:fld id="{19C4609F-6943-CC49-8A3E-8AFB8C6B7010}" type="slidenum">
              <a:rPr lang="en-US"/>
              <a:pPr>
                <a:defRPr/>
              </a:pPr>
              <a:t>‹#›</a:t>
            </a:fld>
            <a:endParaRPr lang="en-US"/>
          </a:p>
        </p:txBody>
      </p:sp>
      <p:sp>
        <p:nvSpPr>
          <p:cNvPr id="4" name="Footer Placeholder 3">
            <a:extLst>
              <a:ext uri="{FF2B5EF4-FFF2-40B4-BE49-F238E27FC236}">
                <a16:creationId xmlns:a16="http://schemas.microsoft.com/office/drawing/2014/main" id="{4A422F50-503B-D843-8A8A-850B04B64FB1}"/>
              </a:ext>
            </a:extLst>
          </p:cNvPr>
          <p:cNvSpPr>
            <a:spLocks noGrp="1"/>
          </p:cNvSpPr>
          <p:nvPr>
            <p:ph type="ftr" sz="quarter" idx="11"/>
          </p:nvPr>
        </p:nvSpPr>
        <p:spPr>
          <a:xfrm>
            <a:off x="0" y="0"/>
            <a:ext cx="0" cy="0"/>
          </a:xfrm>
        </p:spPr>
        <p:txBody>
          <a:bodyPr/>
          <a:lstStyle>
            <a:lvl1pPr>
              <a:defRPr/>
            </a:lvl1pPr>
          </a:lstStyle>
          <a:p>
            <a:pPr>
              <a:defRPr/>
            </a:pPr>
            <a:r>
              <a:rPr lang="de-DE"/>
              <a:t>Group Name / DOC ID / Month XX, 2017 / © 2017 IBM Corporation</a:t>
            </a:r>
            <a:endParaRPr lang="en-US"/>
          </a:p>
        </p:txBody>
      </p:sp>
    </p:spTree>
    <p:extLst>
      <p:ext uri="{BB962C8B-B14F-4D97-AF65-F5344CB8AC3E}">
        <p14:creationId xmlns:p14="http://schemas.microsoft.com/office/powerpoint/2010/main" val="3262567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a:t>Click to edit Master title style</a:t>
            </a:r>
          </a:p>
        </p:txBody>
      </p:sp>
    </p:spTree>
    <p:extLst>
      <p:ext uri="{BB962C8B-B14F-4D97-AF65-F5344CB8AC3E}">
        <p14:creationId xmlns:p14="http://schemas.microsoft.com/office/powerpoint/2010/main" val="202665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7F3045E-CC62-48D9-879C-6E30649444D1}"/>
              </a:ext>
            </a:extLst>
          </p:cNvPr>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lvl1pPr>
          </a:lstStyle>
          <a:p>
            <a:pPr lvl="0"/>
            <a:r>
              <a:rPr lang="en-US" altLang="en-US" dirty="0"/>
              <a:t>Click to edit Master title style</a:t>
            </a:r>
          </a:p>
        </p:txBody>
      </p:sp>
    </p:spTree>
    <p:extLst>
      <p:ext uri="{BB962C8B-B14F-4D97-AF65-F5344CB8AC3E}">
        <p14:creationId xmlns:p14="http://schemas.microsoft.com/office/powerpoint/2010/main" val="8149503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586832"/>
            <a:ext cx="8229600" cy="607980"/>
          </a:xfrm>
        </p:spPr>
        <p:txBody>
          <a:bodyPr/>
          <a:lstStyle>
            <a:lvl1pPr>
              <a:defRPr sz="2600"/>
            </a:lvl1pPr>
          </a:lstStyle>
          <a:p>
            <a:r>
              <a:rPr lang="en-US" dirty="0"/>
              <a:t>Click to edit Master title style</a:t>
            </a:r>
          </a:p>
        </p:txBody>
      </p:sp>
      <p:sp>
        <p:nvSpPr>
          <p:cNvPr id="7" name="Content Placeholder 2"/>
          <p:cNvSpPr>
            <a:spLocks noGrp="1"/>
          </p:cNvSpPr>
          <p:nvPr>
            <p:ph idx="12"/>
          </p:nvPr>
        </p:nvSpPr>
        <p:spPr>
          <a:xfrm>
            <a:off x="457200" y="1601892"/>
            <a:ext cx="8229600" cy="4567771"/>
          </a:xfrm>
        </p:spPr>
        <p:txBody>
          <a:bodyPr/>
          <a:lstStyle>
            <a:lvl1pPr>
              <a:buFont typeface="Arial" pitchFamily="34" charset="0"/>
              <a:buChar char="•"/>
              <a:defRPr/>
            </a:lvl1pPr>
            <a:lvl2pPr marL="457200" indent="-228600">
              <a:buFont typeface="Arial" pitchFamily="34" charset="0"/>
              <a:buChar char="−"/>
              <a:defRPr sz="1800"/>
            </a:lvl2pPr>
            <a:lvl3pPr marL="685800">
              <a:buFont typeface="Arial" pitchFamily="34" charset="0"/>
              <a:buChar char="−"/>
              <a:defRPr sz="1600"/>
            </a:lvl3pPr>
            <a:lvl4pPr marL="914400">
              <a:buFont typeface="Arial" pitchFamily="34" charset="0"/>
              <a:buChar char="−"/>
              <a:defRPr sz="1400"/>
            </a:lvl4pPr>
          </a:lstStyle>
          <a:p>
            <a:pPr lvl="0"/>
            <a:r>
              <a:rPr lang="en-US"/>
              <a:t>Click to edit Master text styles</a:t>
            </a:r>
          </a:p>
        </p:txBody>
      </p:sp>
    </p:spTree>
    <p:extLst>
      <p:ext uri="{BB962C8B-B14F-4D97-AF65-F5344CB8AC3E}">
        <p14:creationId xmlns:p14="http://schemas.microsoft.com/office/powerpoint/2010/main" val="995403241"/>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BB656771-131D-4E15-9A42-07ABDBA157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7438" y="914400"/>
            <a:ext cx="67849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a:extLst>
              <a:ext uri="{FF2B5EF4-FFF2-40B4-BE49-F238E27FC236}">
                <a16:creationId xmlns:a16="http://schemas.microsoft.com/office/drawing/2014/main" id="{5839AC18-054A-4F00-A07E-41572765E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a:extLst>
              <a:ext uri="{FF2B5EF4-FFF2-40B4-BE49-F238E27FC236}">
                <a16:creationId xmlns:a16="http://schemas.microsoft.com/office/drawing/2014/main" id="{49AB5CDB-46F5-45DA-B63D-523F245268C9}"/>
              </a:ext>
            </a:extLst>
          </p:cNvPr>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a:extLst>
              <a:ext uri="{FF2B5EF4-FFF2-40B4-BE49-F238E27FC236}">
                <a16:creationId xmlns:a16="http://schemas.microsoft.com/office/drawing/2014/main" id="{C4AA81E3-C161-4F67-9E58-1C1D0A43052A}"/>
              </a:ext>
            </a:extLst>
          </p:cNvPr>
          <p:cNvSpPr>
            <a:spLocks noChangeArrowheads="1"/>
          </p:cNvSpPr>
          <p:nvPr/>
        </p:nvSpPr>
        <p:spPr bwMode="black">
          <a:xfrm>
            <a:off x="138113" y="649922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2019 IBM Corporation</a:t>
            </a:r>
          </a:p>
        </p:txBody>
      </p:sp>
      <p:sp>
        <p:nvSpPr>
          <p:cNvPr id="7" name="TextBox 6">
            <a:extLst>
              <a:ext uri="{FF2B5EF4-FFF2-40B4-BE49-F238E27FC236}">
                <a16:creationId xmlns:a16="http://schemas.microsoft.com/office/drawing/2014/main" id="{C43E1365-227B-4467-82E8-30FCC2E7550D}"/>
              </a:ext>
            </a:extLst>
          </p:cNvPr>
          <p:cNvSpPr txBox="1">
            <a:spLocks noChangeArrowheads="1"/>
          </p:cNvSpPr>
          <p:nvPr userDrawn="1"/>
        </p:nvSpPr>
        <p:spPr bwMode="auto">
          <a:xfrm>
            <a:off x="182563" y="563563"/>
            <a:ext cx="137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227015" y="2343162"/>
            <a:ext cx="8181975" cy="1077913"/>
          </a:xfrm>
        </p:spPr>
        <p:txBody>
          <a:bodyPr anchor="b"/>
          <a:lstStyle>
            <a:lvl1pPr>
              <a:defRPr sz="3500"/>
            </a:lvl1pPr>
          </a:lstStyle>
          <a:p>
            <a:pPr lvl="0"/>
            <a:r>
              <a:rPr lang="en-US" noProof="0"/>
              <a:t>Click to edit master title style</a:t>
            </a:r>
          </a:p>
        </p:txBody>
      </p:sp>
    </p:spTree>
    <p:extLst>
      <p:ext uri="{BB962C8B-B14F-4D97-AF65-F5344CB8AC3E}">
        <p14:creationId xmlns:p14="http://schemas.microsoft.com/office/powerpoint/2010/main" val="6836594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Shape 81"/>
        <p:cNvGrpSpPr/>
        <p:nvPr/>
      </p:nvGrpSpPr>
      <p:grpSpPr>
        <a:xfrm>
          <a:off x="0" y="0"/>
          <a:ext cx="0" cy="0"/>
          <a:chOff x="0" y="0"/>
          <a:chExt cx="0" cy="0"/>
        </a:xfrm>
      </p:grpSpPr>
      <p:sp>
        <p:nvSpPr>
          <p:cNvPr id="3" name="Title 2">
            <a:extLst>
              <a:ext uri="{FF2B5EF4-FFF2-40B4-BE49-F238E27FC236}">
                <a16:creationId xmlns:a16="http://schemas.microsoft.com/office/drawing/2014/main" id="{F705671F-6371-4C6F-9225-F33263E16B15}"/>
              </a:ext>
            </a:extLst>
          </p:cNvPr>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lvl1pPr>
          </a:lstStyle>
          <a:p>
            <a:pPr lvl="0"/>
            <a:r>
              <a:rPr lang="en-US" altLang="en-US" dirty="0"/>
              <a:t>Click to edit Master title style</a:t>
            </a:r>
          </a:p>
        </p:txBody>
      </p:sp>
    </p:spTree>
    <p:extLst>
      <p:ext uri="{BB962C8B-B14F-4D97-AF65-F5344CB8AC3E}">
        <p14:creationId xmlns:p14="http://schemas.microsoft.com/office/powerpoint/2010/main" val="29503179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BD24F56D-F5B4-4FA7-9F3B-8D69B2832556}"/>
              </a:ext>
            </a:extLst>
          </p:cNvPr>
          <p:cNvSpPr>
            <a:spLocks noGrp="1"/>
          </p:cNvSpPr>
          <p:nvPr>
            <p:ph type="dt" sz="half" idx="15"/>
          </p:nvPr>
        </p:nvSpPr>
        <p:spPr>
          <a:xfrm>
            <a:off x="1816100" y="6291263"/>
            <a:ext cx="914400" cy="268287"/>
          </a:xfrm>
          <a:prstGeom prst="rect">
            <a:avLst/>
          </a:prstGeom>
        </p:spPr>
        <p:txBody>
          <a:bodyPr/>
          <a:lstStyle>
            <a:lvl1pPr>
              <a:defRPr>
                <a:ea typeface="ＭＳ Ｐゴシック" panose="020B0600070205080204" pitchFamily="34" charset="-128"/>
              </a:defRPr>
            </a:lvl1pPr>
          </a:lstStyle>
          <a:p>
            <a:pPr>
              <a:defRPr/>
            </a:pPr>
            <a:fld id="{A10E64DA-6DF7-406E-88CD-8E0FA67FB837}" type="datetime1">
              <a:rPr lang="en-US"/>
              <a:pPr>
                <a:defRPr/>
              </a:pPr>
              <a:t>4/30/2020</a:t>
            </a:fld>
            <a:endParaRPr lang="en-US" dirty="0"/>
          </a:p>
        </p:txBody>
      </p:sp>
      <p:sp>
        <p:nvSpPr>
          <p:cNvPr id="6" name="Footer Placeholder 4">
            <a:extLst>
              <a:ext uri="{FF2B5EF4-FFF2-40B4-BE49-F238E27FC236}">
                <a16:creationId xmlns:a16="http://schemas.microsoft.com/office/drawing/2014/main" id="{B9E839F8-3800-4039-B0BE-CCEF39711521}"/>
              </a:ext>
            </a:extLst>
          </p:cNvPr>
          <p:cNvSpPr>
            <a:spLocks noGrp="1"/>
          </p:cNvSpPr>
          <p:nvPr>
            <p:ph type="ftr" sz="quarter" idx="16"/>
          </p:nvPr>
        </p:nvSpPr>
        <p:spPr>
          <a:xfrm>
            <a:off x="3124200" y="6356350"/>
            <a:ext cx="2895600" cy="365125"/>
          </a:xfrm>
          <a:prstGeom prst="rect">
            <a:avLst/>
          </a:prstGeom>
        </p:spPr>
        <p:txBody>
          <a:bodyPr/>
          <a:lstStyle>
            <a:lvl1pPr>
              <a:defRPr>
                <a:ea typeface="ＭＳ Ｐゴシック" panose="020B0600070205080204" pitchFamily="34" charset="-128"/>
              </a:defRPr>
            </a:lvl1pPr>
          </a:lstStyle>
          <a:p>
            <a:pPr>
              <a:defRPr/>
            </a:pPr>
            <a:r>
              <a:rPr lang="en-US"/>
              <a:t>World of Watson 2016 </a:t>
            </a:r>
          </a:p>
        </p:txBody>
      </p:sp>
      <p:sp>
        <p:nvSpPr>
          <p:cNvPr id="9" name="Slide Number Placeholder 5">
            <a:extLst>
              <a:ext uri="{FF2B5EF4-FFF2-40B4-BE49-F238E27FC236}">
                <a16:creationId xmlns:a16="http://schemas.microsoft.com/office/drawing/2014/main" id="{35A2299E-97C3-488A-9ADB-BA7C2B08D47A}"/>
              </a:ext>
            </a:extLst>
          </p:cNvPr>
          <p:cNvSpPr>
            <a:spLocks noGrp="1"/>
          </p:cNvSpPr>
          <p:nvPr>
            <p:ph type="sldNum" sz="quarter" idx="17"/>
          </p:nvPr>
        </p:nvSpPr>
        <p:spPr>
          <a:xfrm>
            <a:off x="230188" y="6291263"/>
            <a:ext cx="457200" cy="268287"/>
          </a:xfrm>
          <a:prstGeom prst="rect">
            <a:avLst/>
          </a:prstGeom>
        </p:spPr>
        <p:txBody>
          <a:bodyPr/>
          <a:lstStyle>
            <a:lvl1pPr>
              <a:defRPr>
                <a:ea typeface="ＭＳ Ｐゴシック" panose="020B0600070205080204" pitchFamily="34" charset="-128"/>
              </a:defRPr>
            </a:lvl1pPr>
          </a:lstStyle>
          <a:p>
            <a:pPr>
              <a:defRPr/>
            </a:pPr>
            <a:fld id="{416CCC7F-CD04-49CE-9A5C-2DD33CA64482}" type="slidenum">
              <a:rPr lang="en-US"/>
              <a:pPr>
                <a:defRPr/>
              </a:pPr>
              <a:t>‹#›</a:t>
            </a:fld>
            <a:endParaRPr lang="en-US" dirty="0"/>
          </a:p>
        </p:txBody>
      </p:sp>
    </p:spTree>
    <p:extLst>
      <p:ext uri="{BB962C8B-B14F-4D97-AF65-F5344CB8AC3E}">
        <p14:creationId xmlns:p14="http://schemas.microsoft.com/office/powerpoint/2010/main" val="307924257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4B08728-8267-4684-9465-C4AEE8DDCA7C}"/>
              </a:ext>
            </a:extLst>
          </p:cNvPr>
          <p:cNvSpPr>
            <a:spLocks noGrp="1"/>
          </p:cNvSpPr>
          <p:nvPr>
            <p:ph type="sldNum" sz="quarter" idx="10"/>
          </p:nvPr>
        </p:nvSpPr>
        <p:spPr>
          <a:xfrm>
            <a:off x="0" y="0"/>
            <a:ext cx="0" cy="0"/>
          </a:xfrm>
        </p:spPr>
        <p:txBody>
          <a:bodyPr/>
          <a:lstStyle>
            <a:lvl1pPr>
              <a:defRPr>
                <a:ea typeface="ＭＳ Ｐゴシック" panose="020B0600070205080204" pitchFamily="34" charset="-128"/>
              </a:defRPr>
            </a:lvl1pPr>
          </a:lstStyle>
          <a:p>
            <a:pPr>
              <a:defRPr/>
            </a:pPr>
            <a:fld id="{578251E3-C7A2-4B3A-AFDD-B1BE8D85E372}" type="slidenum">
              <a:rPr lang="en-US"/>
              <a:pPr>
                <a:defRPr/>
              </a:pPr>
              <a:t>‹#›</a:t>
            </a:fld>
            <a:endParaRPr lang="en-US"/>
          </a:p>
        </p:txBody>
      </p:sp>
      <p:sp>
        <p:nvSpPr>
          <p:cNvPr id="4" name="Footer Placeholder 3">
            <a:extLst>
              <a:ext uri="{FF2B5EF4-FFF2-40B4-BE49-F238E27FC236}">
                <a16:creationId xmlns:a16="http://schemas.microsoft.com/office/drawing/2014/main" id="{8ED1E525-8893-4B70-BFA1-C2746A83A2F9}"/>
              </a:ext>
            </a:extLst>
          </p:cNvPr>
          <p:cNvSpPr>
            <a:spLocks noGrp="1"/>
          </p:cNvSpPr>
          <p:nvPr>
            <p:ph type="ftr" sz="quarter" idx="11"/>
          </p:nvPr>
        </p:nvSpPr>
        <p:spPr>
          <a:xfrm>
            <a:off x="0" y="0"/>
            <a:ext cx="0" cy="0"/>
          </a:xfrm>
        </p:spPr>
        <p:txBody>
          <a:bodyPr/>
          <a:lstStyle>
            <a:lvl1pPr>
              <a:defRPr>
                <a:ea typeface="ＭＳ Ｐゴシック" panose="020B0600070205080204" pitchFamily="34" charset="-128"/>
              </a:defRPr>
            </a:lvl1pPr>
          </a:lstStyle>
          <a:p>
            <a:pPr>
              <a:defRPr/>
            </a:pPr>
            <a:r>
              <a:rPr lang="de-DE"/>
              <a:t>Group Name / DOC ID / Month XX, 2017 / © 2017 IBM Corporation</a:t>
            </a:r>
            <a:endParaRPr lang="en-US"/>
          </a:p>
        </p:txBody>
      </p:sp>
    </p:spTree>
    <p:extLst>
      <p:ext uri="{BB962C8B-B14F-4D97-AF65-F5344CB8AC3E}">
        <p14:creationId xmlns:p14="http://schemas.microsoft.com/office/powerpoint/2010/main" val="40753189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pPr lvl="0"/>
            <a:r>
              <a:rPr lang="en-US" noProof="0" dirty="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4" name="Slide Number Placeholder 2">
            <a:extLst>
              <a:ext uri="{FF2B5EF4-FFF2-40B4-BE49-F238E27FC236}">
                <a16:creationId xmlns:a16="http://schemas.microsoft.com/office/drawing/2014/main" id="{424FCB2F-A850-42CA-AD29-39DDEE57FD16}"/>
              </a:ext>
            </a:extLst>
          </p:cNvPr>
          <p:cNvSpPr>
            <a:spLocks noGrp="1"/>
          </p:cNvSpPr>
          <p:nvPr>
            <p:ph type="sldNum" sz="quarter" idx="16"/>
          </p:nvPr>
        </p:nvSpPr>
        <p:spPr>
          <a:xfrm>
            <a:off x="0" y="0"/>
            <a:ext cx="0" cy="0"/>
          </a:xfrm>
        </p:spPr>
        <p:txBody>
          <a:bodyPr/>
          <a:lstStyle>
            <a:lvl1pPr>
              <a:defRPr>
                <a:ea typeface="ＭＳ Ｐゴシック" panose="020B0600070205080204" pitchFamily="34" charset="-128"/>
              </a:defRPr>
            </a:lvl1pPr>
          </a:lstStyle>
          <a:p>
            <a:pPr>
              <a:defRPr/>
            </a:pPr>
            <a:fld id="{956D991A-AEA0-4CF3-A09A-3595D27830CB}" type="slidenum">
              <a:rPr lang="en-US"/>
              <a:pPr>
                <a:defRPr/>
              </a:pPr>
              <a:t>‹#›</a:t>
            </a:fld>
            <a:endParaRPr lang="en-US"/>
          </a:p>
        </p:txBody>
      </p:sp>
      <p:sp>
        <p:nvSpPr>
          <p:cNvPr id="5" name="Footer Placeholder 3">
            <a:extLst>
              <a:ext uri="{FF2B5EF4-FFF2-40B4-BE49-F238E27FC236}">
                <a16:creationId xmlns:a16="http://schemas.microsoft.com/office/drawing/2014/main" id="{71B24E75-876E-4112-8CB7-AF2494DFEAF1}"/>
              </a:ext>
            </a:extLst>
          </p:cNvPr>
          <p:cNvSpPr>
            <a:spLocks noGrp="1"/>
          </p:cNvSpPr>
          <p:nvPr>
            <p:ph type="ftr" sz="quarter" idx="17"/>
          </p:nvPr>
        </p:nvSpPr>
        <p:spPr>
          <a:xfrm>
            <a:off x="0" y="0"/>
            <a:ext cx="0" cy="0"/>
          </a:xfrm>
        </p:spPr>
        <p:txBody>
          <a:bodyPr/>
          <a:lstStyle>
            <a:lvl1pPr>
              <a:defRPr>
                <a:ea typeface="ＭＳ Ｐゴシック" panose="020B0600070205080204" pitchFamily="34" charset="-128"/>
              </a:defRPr>
            </a:lvl1pPr>
          </a:lstStyle>
          <a:p>
            <a:pPr>
              <a:defRPr/>
            </a:pPr>
            <a:r>
              <a:rPr lang="en-US"/>
              <a:t>Watson Data Platform / July, 2017 / © 2017 IBM Corporation</a:t>
            </a:r>
          </a:p>
        </p:txBody>
      </p:sp>
    </p:spTree>
    <p:extLst>
      <p:ext uri="{BB962C8B-B14F-4D97-AF65-F5344CB8AC3E}">
        <p14:creationId xmlns:p14="http://schemas.microsoft.com/office/powerpoint/2010/main" val="21787607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68580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68580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68580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6858000"/>
          </a:xfrm>
          <a:prstGeom prst="rect">
            <a:avLst/>
          </a:prstGeom>
          <a:solidFill>
            <a:srgbClr val="F9F9F9"/>
          </a:solidFill>
          <a:ln w="3175"/>
        </p:spPr>
        <p:txBody>
          <a:bodyPr lIns="19050" tIns="19050" rIns="19050" bIns="19050" anchor="ctr"/>
          <a:lstStyle>
            <a:lvl1pPr algn="ctr" defTabSz="309562">
              <a:spcBef>
                <a:spcPts val="0"/>
              </a:spcBef>
              <a:defRPr sz="600">
                <a:solidFill>
                  <a:srgbClr val="000000"/>
                </a:solidFill>
                <a:latin typeface="+mj-lt"/>
                <a:ea typeface="+mj-ea"/>
                <a:cs typeface="+mj-cs"/>
                <a:sym typeface="Helvetica"/>
              </a:defRPr>
            </a:lvl1pPr>
          </a:lstStyle>
          <a:p>
            <a:endParaRPr/>
          </a:p>
        </p:txBody>
      </p:sp>
      <p:sp>
        <p:nvSpPr>
          <p:cNvPr id="1266" name="Section Title Subtitle…"/>
          <p:cNvSpPr>
            <a:spLocks noGrp="1"/>
          </p:cNvSpPr>
          <p:nvPr>
            <p:ph type="body" sz="quarter" idx="17"/>
          </p:nvPr>
        </p:nvSpPr>
        <p:spPr>
          <a:xfrm>
            <a:off x="139404" y="196850"/>
            <a:ext cx="1572974" cy="2144177"/>
          </a:xfrm>
          <a:prstGeom prst="rect">
            <a:avLst/>
          </a:prstGeom>
        </p:spPr>
        <p:txBody>
          <a:bodyPr>
            <a:spAutoFit/>
          </a:bodyPr>
          <a:lstStyle>
            <a:lvl1pPr defTabSz="171450">
              <a:lnSpc>
                <a:spcPts val="1000"/>
              </a:lnSpc>
              <a:spcBef>
                <a:spcPts val="0"/>
              </a:spcBef>
              <a:defRPr sz="700" b="1">
                <a:solidFill>
                  <a:srgbClr val="000000"/>
                </a:solidFill>
                <a:latin typeface="+mj-lt"/>
                <a:ea typeface="+mj-ea"/>
                <a:cs typeface="+mj-cs"/>
                <a:sym typeface="Helvetica"/>
              </a:defRPr>
            </a:lvl1pPr>
          </a:lstStyle>
          <a:p>
            <a:r>
              <a:t>Section Title</a:t>
            </a:r>
            <a:br/>
            <a:r>
              <a:t>Subtitle</a:t>
            </a:r>
          </a:p>
          <a:p>
            <a:endParaRPr/>
          </a:p>
          <a:p>
            <a:r>
              <a:t>Copy to come lorem ipsum dolor sit amet nonummy ut wisi consectetuer laoreet volat put lex corper. Lorpsum dolor sit amet nonummy ut wisi consectetuer laoreet volat put lex cormet noper.</a:t>
            </a:r>
          </a:p>
          <a:p>
            <a:endParaRPr/>
          </a:p>
          <a:p>
            <a:r>
              <a:t>What consectetuer laoreet volat put lex corper. Lorpsum dolor sit amet nonummy ut wisi consectetuer laoreet volat put lex cormet noper.</a:t>
            </a:r>
          </a:p>
        </p:txBody>
      </p:sp>
      <p:sp>
        <p:nvSpPr>
          <p:cNvPr id="7" name="Slide Number">
            <a:extLst>
              <a:ext uri="{FF2B5EF4-FFF2-40B4-BE49-F238E27FC236}">
                <a16:creationId xmlns:a16="http://schemas.microsoft.com/office/drawing/2014/main" id="{5C99EF95-955C-410B-BA54-7226A66058EE}"/>
              </a:ext>
            </a:extLst>
          </p:cNvPr>
          <p:cNvSpPr>
            <a:spLocks noGrp="1"/>
          </p:cNvSpPr>
          <p:nvPr>
            <p:ph type="sldNum" sz="quarter" idx="18"/>
          </p:nvPr>
        </p:nvSpPr>
        <p:spPr>
          <a:xfrm>
            <a:off x="4479925" y="6540500"/>
            <a:ext cx="179388" cy="236538"/>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pPr>
              <a:defRPr/>
            </a:pPr>
            <a:fld id="{1D06C3CF-839B-4028-A662-3602E9DEF71B}" type="slidenum">
              <a:rPr/>
              <a:pPr>
                <a:defRPr/>
              </a:pPr>
              <a:t>‹#›</a:t>
            </a:fld>
            <a:endParaRPr/>
          </a:p>
        </p:txBody>
      </p:sp>
    </p:spTree>
    <p:extLst>
      <p:ext uri="{BB962C8B-B14F-4D97-AF65-F5344CB8AC3E}">
        <p14:creationId xmlns:p14="http://schemas.microsoft.com/office/powerpoint/2010/main" val="3852901563"/>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782BCC64-D890-439F-8A78-0761A4D70C8C}"/>
              </a:ext>
            </a:extLst>
          </p:cNvPr>
          <p:cNvSpPr>
            <a:spLocks noGrp="1"/>
          </p:cNvSpPr>
          <p:nvPr>
            <p:ph type="sldNum" sz="quarter" idx="10"/>
          </p:nvPr>
        </p:nvSpPr>
        <p:spPr>
          <a:xfrm>
            <a:off x="0" y="0"/>
            <a:ext cx="0" cy="0"/>
          </a:xfrm>
        </p:spPr>
        <p:txBody>
          <a:bodyPr/>
          <a:lstStyle>
            <a:lvl1pPr>
              <a:defRPr>
                <a:ea typeface="ＭＳ Ｐゴシック" panose="020B0600070205080204" pitchFamily="34" charset="-128"/>
              </a:defRPr>
            </a:lvl1pPr>
          </a:lstStyle>
          <a:p>
            <a:pPr>
              <a:defRPr/>
            </a:pPr>
            <a:fld id="{96773B4F-3646-4DBF-A92C-773E45D474C0}" type="slidenum">
              <a:rPr lang="en-US"/>
              <a:pPr>
                <a:defRPr/>
              </a:pPr>
              <a:t>‹#›</a:t>
            </a:fld>
            <a:endParaRPr lang="en-US"/>
          </a:p>
        </p:txBody>
      </p:sp>
      <p:sp>
        <p:nvSpPr>
          <p:cNvPr id="3" name="Footer Placeholder 3">
            <a:extLst>
              <a:ext uri="{FF2B5EF4-FFF2-40B4-BE49-F238E27FC236}">
                <a16:creationId xmlns:a16="http://schemas.microsoft.com/office/drawing/2014/main" id="{D178AD31-C755-49A5-95FE-9976B8E201E5}"/>
              </a:ext>
            </a:extLst>
          </p:cNvPr>
          <p:cNvSpPr>
            <a:spLocks noGrp="1"/>
          </p:cNvSpPr>
          <p:nvPr>
            <p:ph type="ftr" sz="quarter" idx="11"/>
          </p:nvPr>
        </p:nvSpPr>
        <p:spPr>
          <a:xfrm>
            <a:off x="0" y="0"/>
            <a:ext cx="0" cy="0"/>
          </a:xfrm>
        </p:spPr>
        <p:txBody>
          <a:bodyPr/>
          <a:lstStyle>
            <a:lvl1pPr>
              <a:defRPr>
                <a:ea typeface="ＭＳ Ｐゴシック" panose="020B0600070205080204" pitchFamily="34" charset="-128"/>
              </a:defRPr>
            </a:lvl1pPr>
          </a:lstStyle>
          <a:p>
            <a:pPr>
              <a:defRPr/>
            </a:pPr>
            <a:r>
              <a:rPr lang="de-DE"/>
              <a:t>© 2018 IBM Corporation                 </a:t>
            </a:r>
            <a:endParaRPr lang="en-US"/>
          </a:p>
        </p:txBody>
      </p:sp>
    </p:spTree>
    <p:extLst>
      <p:ext uri="{BB962C8B-B14F-4D97-AF65-F5344CB8AC3E}">
        <p14:creationId xmlns:p14="http://schemas.microsoft.com/office/powerpoint/2010/main" val="2639810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pPr lvl="0"/>
            <a:r>
              <a:rPr lang="en-US" noProof="0" dirty="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4" name="Slide Number Placeholder 2">
            <a:extLst>
              <a:ext uri="{FF2B5EF4-FFF2-40B4-BE49-F238E27FC236}">
                <a16:creationId xmlns:a16="http://schemas.microsoft.com/office/drawing/2014/main" id="{6247D4EF-9022-B142-9CC0-CC6CCE3518AF}"/>
              </a:ext>
            </a:extLst>
          </p:cNvPr>
          <p:cNvSpPr>
            <a:spLocks noGrp="1"/>
          </p:cNvSpPr>
          <p:nvPr>
            <p:ph type="sldNum" sz="quarter" idx="16"/>
          </p:nvPr>
        </p:nvSpPr>
        <p:spPr>
          <a:xfrm>
            <a:off x="0" y="0"/>
            <a:ext cx="0" cy="0"/>
          </a:xfrm>
        </p:spPr>
        <p:txBody>
          <a:bodyPr/>
          <a:lstStyle>
            <a:lvl1pPr>
              <a:defRPr/>
            </a:lvl1pPr>
          </a:lstStyle>
          <a:p>
            <a:pPr>
              <a:defRPr/>
            </a:pPr>
            <a:fld id="{61D4DA95-0806-D940-AEEE-59E6739520AE}" type="slidenum">
              <a:rPr lang="en-US"/>
              <a:pPr>
                <a:defRPr/>
              </a:pPr>
              <a:t>‹#›</a:t>
            </a:fld>
            <a:endParaRPr lang="en-US"/>
          </a:p>
        </p:txBody>
      </p:sp>
      <p:sp>
        <p:nvSpPr>
          <p:cNvPr id="5" name="Footer Placeholder 3">
            <a:extLst>
              <a:ext uri="{FF2B5EF4-FFF2-40B4-BE49-F238E27FC236}">
                <a16:creationId xmlns:a16="http://schemas.microsoft.com/office/drawing/2014/main" id="{9588D6C9-45CC-6940-8164-8D8FDE55C6EB}"/>
              </a:ext>
            </a:extLst>
          </p:cNvPr>
          <p:cNvSpPr>
            <a:spLocks noGrp="1"/>
          </p:cNvSpPr>
          <p:nvPr>
            <p:ph type="ftr" sz="quarter" idx="17"/>
          </p:nvPr>
        </p:nvSpPr>
        <p:spPr>
          <a:xfrm>
            <a:off x="0" y="0"/>
            <a:ext cx="0" cy="0"/>
          </a:xfrm>
        </p:spPr>
        <p:txBody>
          <a:bodyPr/>
          <a:lstStyle>
            <a:lvl1pPr>
              <a:defRPr/>
            </a:lvl1pPr>
          </a:lstStyle>
          <a:p>
            <a:pPr>
              <a:defRPr/>
            </a:pPr>
            <a:r>
              <a:rPr lang="en-US"/>
              <a:t>Watson Data Platform / July, 2017 / © 2017 IBM Corporation</a:t>
            </a:r>
          </a:p>
        </p:txBody>
      </p:sp>
    </p:spTree>
    <p:extLst>
      <p:ext uri="{BB962C8B-B14F-4D97-AF65-F5344CB8AC3E}">
        <p14:creationId xmlns:p14="http://schemas.microsoft.com/office/powerpoint/2010/main" val="320144942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7760" y="1589193"/>
            <a:ext cx="8541385" cy="4322656"/>
          </a:xfrm>
        </p:spPr>
        <p:txBody>
          <a:bodyPr/>
          <a:lstStyle>
            <a:lvl1pPr>
              <a:defRPr sz="1125" b="0" i="0">
                <a:latin typeface="Helvetica Neue Light" charset="0"/>
                <a:ea typeface="Helvetica Neue Light" charset="0"/>
                <a:cs typeface="Helvetica Neue Light" charset="0"/>
              </a:defRPr>
            </a:lvl1pPr>
            <a:lvl2pPr>
              <a:defRPr sz="1125" b="0" i="0">
                <a:latin typeface="Helvetica Neue Light" charset="0"/>
                <a:ea typeface="Helvetica Neue Light" charset="0"/>
                <a:cs typeface="Helvetica Neue Light" charset="0"/>
              </a:defRPr>
            </a:lvl2pPr>
            <a:lvl3pPr>
              <a:defRPr sz="1125" b="0" i="0">
                <a:latin typeface="Helvetica Neue Light" charset="0"/>
                <a:ea typeface="Helvetica Neue Light" charset="0"/>
                <a:cs typeface="Helvetica Neue Light" charset="0"/>
              </a:defRPr>
            </a:lvl3pPr>
            <a:lvl4pPr>
              <a:defRPr sz="1125" b="0" i="0">
                <a:latin typeface="Helvetica Neue Light" charset="0"/>
                <a:ea typeface="Helvetica Neue Light" charset="0"/>
                <a:cs typeface="Helvetica Neue Light" charset="0"/>
              </a:defRPr>
            </a:lvl4pPr>
            <a:lvl5pPr>
              <a:defRPr sz="1125"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97760" y="360428"/>
            <a:ext cx="8541385" cy="1219200"/>
          </a:xfrm>
        </p:spPr>
        <p:txBody>
          <a:bodyPr/>
          <a:lstStyle>
            <a:lvl1pPr>
              <a:defRPr sz="2600" b="0" i="0">
                <a:solidFill>
                  <a:schemeClr val="tx2"/>
                </a:solidFill>
                <a:latin typeface="+mj-lt"/>
                <a:ea typeface="Helvetica Neue Thin" charset="0"/>
                <a:cs typeface="Helvetica Neue Thin" charset="0"/>
              </a:defRPr>
            </a:lvl1pPr>
          </a:lstStyle>
          <a:p>
            <a:r>
              <a:rPr lang="en-US" noProof="0" dirty="0"/>
              <a:t>Click to edit Master title style</a:t>
            </a:r>
          </a:p>
        </p:txBody>
      </p:sp>
    </p:spTree>
    <p:extLst>
      <p:ext uri="{BB962C8B-B14F-4D97-AF65-F5344CB8AC3E}">
        <p14:creationId xmlns:p14="http://schemas.microsoft.com/office/powerpoint/2010/main" val="1514914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68580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68580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68580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6858000"/>
          </a:xfrm>
          <a:prstGeom prst="rect">
            <a:avLst/>
          </a:prstGeom>
          <a:solidFill>
            <a:srgbClr val="F9F9F9"/>
          </a:solidFill>
          <a:ln w="3175"/>
        </p:spPr>
        <p:txBody>
          <a:bodyPr lIns="19050" tIns="19050" rIns="19050" bIns="19050" anchor="ctr"/>
          <a:lstStyle>
            <a:lvl1pPr algn="ctr" defTabSz="309562">
              <a:spcBef>
                <a:spcPts val="0"/>
              </a:spcBef>
              <a:defRPr sz="600">
                <a:solidFill>
                  <a:srgbClr val="000000"/>
                </a:solidFill>
                <a:latin typeface="+mj-lt"/>
                <a:ea typeface="+mj-ea"/>
                <a:cs typeface="+mj-cs"/>
                <a:sym typeface="Helvetica"/>
              </a:defRPr>
            </a:lvl1pPr>
          </a:lstStyle>
          <a:p>
            <a:endParaRPr/>
          </a:p>
        </p:txBody>
      </p:sp>
      <p:sp>
        <p:nvSpPr>
          <p:cNvPr id="1266" name="Section Title Subtitle…"/>
          <p:cNvSpPr>
            <a:spLocks noGrp="1"/>
          </p:cNvSpPr>
          <p:nvPr>
            <p:ph type="body" sz="quarter" idx="17"/>
          </p:nvPr>
        </p:nvSpPr>
        <p:spPr>
          <a:xfrm>
            <a:off x="139404" y="196850"/>
            <a:ext cx="1572974" cy="2144177"/>
          </a:xfrm>
          <a:prstGeom prst="rect">
            <a:avLst/>
          </a:prstGeom>
        </p:spPr>
        <p:txBody>
          <a:bodyPr>
            <a:spAutoFit/>
          </a:bodyPr>
          <a:lstStyle>
            <a:lvl1pPr defTabSz="171450">
              <a:lnSpc>
                <a:spcPts val="1000"/>
              </a:lnSpc>
              <a:spcBef>
                <a:spcPts val="0"/>
              </a:spcBef>
              <a:defRPr sz="700" b="1">
                <a:solidFill>
                  <a:srgbClr val="000000"/>
                </a:solidFill>
                <a:latin typeface="+mj-lt"/>
                <a:ea typeface="+mj-ea"/>
                <a:cs typeface="+mj-cs"/>
                <a:sym typeface="Helvetica"/>
              </a:defRPr>
            </a:lvl1pPr>
          </a:lstStyle>
          <a:p>
            <a:r>
              <a:t>Section Title</a:t>
            </a:r>
            <a:br/>
            <a:r>
              <a:t>Subtitle</a:t>
            </a:r>
          </a:p>
          <a:p>
            <a:endParaRPr/>
          </a:p>
          <a:p>
            <a:r>
              <a:t>Copy to come lorem ipsum dolor sit amet nonummy ut wisi consectetuer laoreet volat put lex corper. Lorpsum dolor sit amet nonummy ut wisi consectetuer laoreet volat put lex cormet noper.</a:t>
            </a:r>
          </a:p>
          <a:p>
            <a:endParaRPr/>
          </a:p>
          <a:p>
            <a:r>
              <a:t>What consectetuer laoreet volat put lex corper. Lorpsum dolor sit amet nonummy ut wisi consectetuer laoreet volat put lex cormet noper.</a:t>
            </a:r>
          </a:p>
        </p:txBody>
      </p:sp>
      <p:sp>
        <p:nvSpPr>
          <p:cNvPr id="7" name="Slide Number">
            <a:extLst>
              <a:ext uri="{FF2B5EF4-FFF2-40B4-BE49-F238E27FC236}">
                <a16:creationId xmlns:a16="http://schemas.microsoft.com/office/drawing/2014/main" id="{5804334E-ED39-5E4D-A274-8AB865C4331C}"/>
              </a:ext>
            </a:extLst>
          </p:cNvPr>
          <p:cNvSpPr>
            <a:spLocks noGrp="1"/>
          </p:cNvSpPr>
          <p:nvPr>
            <p:ph type="sldNum" sz="quarter" idx="18"/>
          </p:nvPr>
        </p:nvSpPr>
        <p:spPr>
          <a:xfrm>
            <a:off x="4479925" y="6540500"/>
            <a:ext cx="179388" cy="236538"/>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pPr>
              <a:defRPr/>
            </a:pPr>
            <a:fld id="{AECC9101-E10A-1F47-9FCF-D20067C2B56A}" type="slidenum">
              <a:rPr/>
              <a:pPr>
                <a:defRPr/>
              </a:pPr>
              <a:t>‹#›</a:t>
            </a:fld>
            <a:endParaRPr/>
          </a:p>
        </p:txBody>
      </p:sp>
    </p:spTree>
    <p:extLst>
      <p:ext uri="{BB962C8B-B14F-4D97-AF65-F5344CB8AC3E}">
        <p14:creationId xmlns:p14="http://schemas.microsoft.com/office/powerpoint/2010/main" val="73675879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a:extLst>
              <a:ext uri="{FF2B5EF4-FFF2-40B4-BE49-F238E27FC236}">
                <a16:creationId xmlns:a16="http://schemas.microsoft.com/office/drawing/2014/main" id="{E6A0C3A3-7C27-3241-90AE-B7CAC689A0BF}"/>
              </a:ext>
            </a:extLst>
          </p:cNvPr>
          <p:cNvSpPr>
            <a:spLocks noGrp="1"/>
          </p:cNvSpPr>
          <p:nvPr>
            <p:ph type="sldNum" sz="quarter" idx="10"/>
          </p:nvPr>
        </p:nvSpPr>
        <p:spPr>
          <a:xfrm>
            <a:off x="0" y="0"/>
            <a:ext cx="0" cy="0"/>
          </a:xfrm>
        </p:spPr>
        <p:txBody>
          <a:bodyPr/>
          <a:lstStyle>
            <a:lvl1pPr>
              <a:defRPr/>
            </a:lvl1pPr>
          </a:lstStyle>
          <a:p>
            <a:pPr>
              <a:defRPr/>
            </a:pPr>
            <a:fld id="{4F4DC1AC-6390-7B4F-A169-C6F6FA5C4E98}" type="slidenum">
              <a:rPr lang="en-US"/>
              <a:pPr>
                <a:defRPr/>
              </a:pPr>
              <a:t>‹#›</a:t>
            </a:fld>
            <a:endParaRPr lang="en-US"/>
          </a:p>
        </p:txBody>
      </p:sp>
      <p:sp>
        <p:nvSpPr>
          <p:cNvPr id="4" name="Footer Placeholder 3">
            <a:extLst>
              <a:ext uri="{FF2B5EF4-FFF2-40B4-BE49-F238E27FC236}">
                <a16:creationId xmlns:a16="http://schemas.microsoft.com/office/drawing/2014/main" id="{AC95C181-2E27-E245-BB8E-BAA57842E928}"/>
              </a:ext>
            </a:extLst>
          </p:cNvPr>
          <p:cNvSpPr>
            <a:spLocks noGrp="1"/>
          </p:cNvSpPr>
          <p:nvPr>
            <p:ph type="ftr" sz="quarter" idx="11"/>
          </p:nvPr>
        </p:nvSpPr>
        <p:spPr>
          <a:xfrm>
            <a:off x="0" y="0"/>
            <a:ext cx="0" cy="0"/>
          </a:xfrm>
        </p:spPr>
        <p:txBody>
          <a:bodyPr/>
          <a:lstStyle>
            <a:lvl1pPr>
              <a:defRPr/>
            </a:lvl1pPr>
          </a:lstStyle>
          <a:p>
            <a:pPr>
              <a:defRPr/>
            </a:pPr>
            <a:r>
              <a:rPr lang="de-DE"/>
              <a:t>© 2018 IBM Corporation                 </a:t>
            </a:r>
            <a:endParaRPr lang="en-US"/>
          </a:p>
        </p:txBody>
      </p:sp>
    </p:spTree>
    <p:extLst>
      <p:ext uri="{BB962C8B-B14F-4D97-AF65-F5344CB8AC3E}">
        <p14:creationId xmlns:p14="http://schemas.microsoft.com/office/powerpoint/2010/main" val="4134817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18055A46-A20B-9A4C-928F-C81C8DBF7D48}"/>
              </a:ext>
            </a:extLst>
          </p:cNvPr>
          <p:cNvSpPr>
            <a:spLocks noGrp="1"/>
          </p:cNvSpPr>
          <p:nvPr>
            <p:ph type="sldNum" sz="quarter" idx="10"/>
          </p:nvPr>
        </p:nvSpPr>
        <p:spPr>
          <a:xfrm>
            <a:off x="0" y="0"/>
            <a:ext cx="0" cy="0"/>
          </a:xfrm>
        </p:spPr>
        <p:txBody>
          <a:bodyPr/>
          <a:lstStyle>
            <a:lvl1pPr>
              <a:defRPr/>
            </a:lvl1pPr>
          </a:lstStyle>
          <a:p>
            <a:pPr>
              <a:defRPr/>
            </a:pPr>
            <a:fld id="{7E324729-79C6-574C-AD72-998C69DEC8E0}" type="slidenum">
              <a:rPr lang="en-US"/>
              <a:pPr>
                <a:defRPr/>
              </a:pPr>
              <a:t>‹#›</a:t>
            </a:fld>
            <a:endParaRPr lang="en-US"/>
          </a:p>
        </p:txBody>
      </p:sp>
      <p:sp>
        <p:nvSpPr>
          <p:cNvPr id="4" name="Footer Placeholder 3">
            <a:extLst>
              <a:ext uri="{FF2B5EF4-FFF2-40B4-BE49-F238E27FC236}">
                <a16:creationId xmlns:a16="http://schemas.microsoft.com/office/drawing/2014/main" id="{909954DF-8BE2-C649-BE6E-3EC5D0AFC56E}"/>
              </a:ext>
            </a:extLst>
          </p:cNvPr>
          <p:cNvSpPr>
            <a:spLocks noGrp="1"/>
          </p:cNvSpPr>
          <p:nvPr>
            <p:ph type="ftr" sz="quarter" idx="11"/>
          </p:nvPr>
        </p:nvSpPr>
        <p:spPr>
          <a:xfrm>
            <a:off x="0" y="0"/>
            <a:ext cx="0" cy="0"/>
          </a:xfrm>
        </p:spPr>
        <p:txBody>
          <a:bodyPr/>
          <a:lstStyle>
            <a:lvl1pPr>
              <a:defRPr/>
            </a:lvl1pPr>
          </a:lstStyle>
          <a:p>
            <a:pPr>
              <a:defRPr/>
            </a:pPr>
            <a:r>
              <a:rPr lang="de-DE"/>
              <a:t>© 2018 IBM Corporation                 </a:t>
            </a:r>
            <a:endParaRPr lang="en-US"/>
          </a:p>
        </p:txBody>
      </p:sp>
    </p:spTree>
    <p:extLst>
      <p:ext uri="{BB962C8B-B14F-4D97-AF65-F5344CB8AC3E}">
        <p14:creationId xmlns:p14="http://schemas.microsoft.com/office/powerpoint/2010/main" val="2564821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05E99C5-E2A0-9843-90C7-819F612741D5}"/>
              </a:ext>
            </a:extLst>
          </p:cNvPr>
          <p:cNvSpPr>
            <a:spLocks noGrp="1"/>
          </p:cNvSpPr>
          <p:nvPr>
            <p:ph type="sldNum" sz="quarter" idx="10"/>
          </p:nvPr>
        </p:nvSpPr>
        <p:spPr>
          <a:xfrm>
            <a:off x="0" y="0"/>
            <a:ext cx="0" cy="0"/>
          </a:xfrm>
        </p:spPr>
        <p:txBody>
          <a:bodyPr/>
          <a:lstStyle>
            <a:lvl1pPr>
              <a:defRPr/>
            </a:lvl1pPr>
          </a:lstStyle>
          <a:p>
            <a:pPr>
              <a:defRPr/>
            </a:pPr>
            <a:fld id="{8E3302D6-B908-7C4D-8031-44A59F551E52}" type="slidenum">
              <a:rPr lang="en-US"/>
              <a:pPr>
                <a:defRPr/>
              </a:pPr>
              <a:t>‹#›</a:t>
            </a:fld>
            <a:endParaRPr lang="en-US"/>
          </a:p>
        </p:txBody>
      </p:sp>
      <p:sp>
        <p:nvSpPr>
          <p:cNvPr id="3" name="Footer Placeholder 3">
            <a:extLst>
              <a:ext uri="{FF2B5EF4-FFF2-40B4-BE49-F238E27FC236}">
                <a16:creationId xmlns:a16="http://schemas.microsoft.com/office/drawing/2014/main" id="{1485B136-89A3-DC49-8E77-5D5951EDF76B}"/>
              </a:ext>
            </a:extLst>
          </p:cNvPr>
          <p:cNvSpPr>
            <a:spLocks noGrp="1"/>
          </p:cNvSpPr>
          <p:nvPr>
            <p:ph type="ftr" sz="quarter" idx="11"/>
          </p:nvPr>
        </p:nvSpPr>
        <p:spPr>
          <a:xfrm>
            <a:off x="0" y="0"/>
            <a:ext cx="0" cy="0"/>
          </a:xfrm>
        </p:spPr>
        <p:txBody>
          <a:bodyPr/>
          <a:lstStyle>
            <a:lvl1pPr>
              <a:defRPr/>
            </a:lvl1pPr>
          </a:lstStyle>
          <a:p>
            <a:pPr>
              <a:defRPr/>
            </a:pPr>
            <a:r>
              <a:rPr lang="de-DE"/>
              <a:t>© 2018 IBM Corporation                 </a:t>
            </a:r>
            <a:endParaRPr lang="en-US"/>
          </a:p>
        </p:txBody>
      </p:sp>
    </p:spTree>
    <p:extLst>
      <p:ext uri="{BB962C8B-B14F-4D97-AF65-F5344CB8AC3E}">
        <p14:creationId xmlns:p14="http://schemas.microsoft.com/office/powerpoint/2010/main" val="3190351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BB656771-131D-4E15-9A42-07ABDBA157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7438" y="914400"/>
            <a:ext cx="67849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ibm_sp_lockup_western-02">
            <a:extLst>
              <a:ext uri="{FF2B5EF4-FFF2-40B4-BE49-F238E27FC236}">
                <a16:creationId xmlns:a16="http://schemas.microsoft.com/office/drawing/2014/main" id="{5839AC18-054A-4F00-A07E-41572765E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a:extLst>
              <a:ext uri="{FF2B5EF4-FFF2-40B4-BE49-F238E27FC236}">
                <a16:creationId xmlns:a16="http://schemas.microsoft.com/office/drawing/2014/main" id="{49AB5CDB-46F5-45DA-B63D-523F245268C9}"/>
              </a:ext>
            </a:extLst>
          </p:cNvPr>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a:extLst>
              <a:ext uri="{FF2B5EF4-FFF2-40B4-BE49-F238E27FC236}">
                <a16:creationId xmlns:a16="http://schemas.microsoft.com/office/drawing/2014/main" id="{C4AA81E3-C161-4F67-9E58-1C1D0A43052A}"/>
              </a:ext>
            </a:extLst>
          </p:cNvPr>
          <p:cNvSpPr>
            <a:spLocks noChangeArrowheads="1"/>
          </p:cNvSpPr>
          <p:nvPr/>
        </p:nvSpPr>
        <p:spPr bwMode="black">
          <a:xfrm>
            <a:off x="138113" y="6499225"/>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2020 IBM Corporation</a:t>
            </a:r>
          </a:p>
        </p:txBody>
      </p:sp>
      <p:sp>
        <p:nvSpPr>
          <p:cNvPr id="7" name="TextBox 6">
            <a:extLst>
              <a:ext uri="{FF2B5EF4-FFF2-40B4-BE49-F238E27FC236}">
                <a16:creationId xmlns:a16="http://schemas.microsoft.com/office/drawing/2014/main" id="{C43E1365-227B-4467-82E8-30FCC2E7550D}"/>
              </a:ext>
            </a:extLst>
          </p:cNvPr>
          <p:cNvSpPr txBox="1">
            <a:spLocks noChangeArrowheads="1"/>
          </p:cNvSpPr>
          <p:nvPr userDrawn="1"/>
        </p:nvSpPr>
        <p:spPr bwMode="auto">
          <a:xfrm>
            <a:off x="182563" y="563563"/>
            <a:ext cx="1371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rgbClr val="000000"/>
                </a:solidFill>
                <a:latin typeface="Franklin Gothic Medium" panose="020B0603020102020204" pitchFamily="34" charset="0"/>
                <a:ea typeface="+mn-ea"/>
              </a:rPr>
              <a:t>IBM Analytics</a:t>
            </a:r>
          </a:p>
        </p:txBody>
      </p:sp>
      <p:sp>
        <p:nvSpPr>
          <p:cNvPr id="28674" name="Rectangle 2"/>
          <p:cNvSpPr>
            <a:spLocks noGrp="1" noChangeArrowheads="1"/>
          </p:cNvSpPr>
          <p:nvPr>
            <p:ph type="ctrTitle"/>
          </p:nvPr>
        </p:nvSpPr>
        <p:spPr>
          <a:xfrm>
            <a:off x="227015" y="2343162"/>
            <a:ext cx="8181975" cy="1077913"/>
          </a:xfrm>
        </p:spPr>
        <p:txBody>
          <a:bodyPr anchor="b"/>
          <a:lstStyle>
            <a:lvl1pPr>
              <a:defRPr sz="3500"/>
            </a:lvl1pPr>
          </a:lstStyle>
          <a:p>
            <a:pPr lvl="0"/>
            <a:r>
              <a:rPr lang="en-US" noProof="0"/>
              <a:t>Click to edit master title style</a:t>
            </a:r>
          </a:p>
        </p:txBody>
      </p:sp>
    </p:spTree>
    <p:extLst>
      <p:ext uri="{BB962C8B-B14F-4D97-AF65-F5344CB8AC3E}">
        <p14:creationId xmlns:p14="http://schemas.microsoft.com/office/powerpoint/2010/main" val="1566077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901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C9AEF025-73F2-5440-8E42-4BC18E86257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5763" y="5427663"/>
            <a:ext cx="81121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9"/>
          <p:cNvSpPr>
            <a:spLocks noGrp="1"/>
          </p:cNvSpPr>
          <p:nvPr>
            <p:ph type="body" sz="quarter" idx="10"/>
          </p:nvPr>
        </p:nvSpPr>
        <p:spPr>
          <a:xfrm>
            <a:off x="228600" y="71968"/>
            <a:ext cx="8686800" cy="5063067"/>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pPr lvl="0"/>
            <a:r>
              <a:rPr lang="en-US"/>
              <a:t>Edit Master text styles</a:t>
            </a:r>
          </a:p>
        </p:txBody>
      </p:sp>
    </p:spTree>
    <p:extLst>
      <p:ext uri="{BB962C8B-B14F-4D97-AF65-F5344CB8AC3E}">
        <p14:creationId xmlns:p14="http://schemas.microsoft.com/office/powerpoint/2010/main" val="67777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b="1"/>
            </a:lvl1pPr>
          </a:lstStyle>
          <a:p>
            <a:r>
              <a:rPr lang="en-US" dirty="0"/>
              <a:t>Click to edit Master title style</a:t>
            </a:r>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51947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93A85DF1-8FC2-A041-87F7-55585DE9A6F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r="23888" b="32518"/>
          <a:stretch>
            <a:fillRect/>
          </a:stretch>
        </p:blipFill>
        <p:spPr bwMode="auto">
          <a:xfrm>
            <a:off x="3586163" y="733425"/>
            <a:ext cx="5557837"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FE764A7B-D7B0-9A47-93C4-92E666D166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6300788"/>
            <a:ext cx="485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92147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6586009B-145A-4E4B-94E8-278A813BA77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51838" y="5838825"/>
            <a:ext cx="566737"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8BFC44E2-2378-3947-877E-D89EFE489ED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6151563"/>
            <a:ext cx="4857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76984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4ACA173A-4734-5747-BCF4-6F430F26A9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48663" y="5851525"/>
            <a:ext cx="566737"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a:extLst>
              <a:ext uri="{FF2B5EF4-FFF2-40B4-BE49-F238E27FC236}">
                <a16:creationId xmlns:a16="http://schemas.microsoft.com/office/drawing/2014/main" id="{FA2F725E-2BC7-2C4C-8C63-8DE4359E11CE}"/>
              </a:ext>
            </a:extLst>
          </p:cNvPr>
          <p:cNvSpPr>
            <a:spLocks noGrp="1"/>
          </p:cNvSpPr>
          <p:nvPr>
            <p:ph type="ftr" sz="quarter" idx="10"/>
          </p:nvPr>
        </p:nvSpPr>
        <p:spPr>
          <a:xfrm>
            <a:off x="228600" y="6437313"/>
            <a:ext cx="6400800" cy="182562"/>
          </a:xfrm>
        </p:spPr>
        <p:txBody>
          <a:bodyPr/>
          <a:lstStyle>
            <a:lvl1pPr>
              <a:defRPr>
                <a:solidFill>
                  <a:schemeClr val="bg2">
                    <a:alpha val="20000"/>
                  </a:schemeClr>
                </a:solidFill>
              </a:defRPr>
            </a:lvl1pPr>
          </a:lstStyle>
          <a:p>
            <a:pPr>
              <a:defRPr/>
            </a:pPr>
            <a:r>
              <a:rPr lang="en-US"/>
              <a:t>© 2018 IBM Corporation                 </a:t>
            </a:r>
          </a:p>
        </p:txBody>
      </p:sp>
    </p:spTree>
    <p:extLst>
      <p:ext uri="{BB962C8B-B14F-4D97-AF65-F5344CB8AC3E}">
        <p14:creationId xmlns:p14="http://schemas.microsoft.com/office/powerpoint/2010/main" val="4207061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68224"/>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95D2C4-33A6-9544-AB31-EBF199C740E9}"/>
              </a:ext>
            </a:extLst>
          </p:cNvPr>
          <p:cNvSpPr>
            <a:spLocks noGrp="1"/>
          </p:cNvSpPr>
          <p:nvPr>
            <p:ph type="ftr" sz="quarter" idx="10"/>
          </p:nvPr>
        </p:nvSpPr>
        <p:spPr/>
        <p:txBody>
          <a:bodyPr/>
          <a:lstStyle>
            <a:lvl1pPr>
              <a:defRPr>
                <a:solidFill>
                  <a:schemeClr val="bg2">
                    <a:alpha val="20000"/>
                  </a:schemeClr>
                </a:solidFill>
              </a:defRPr>
            </a:lvl1pPr>
          </a:lstStyle>
          <a:p>
            <a:pPr>
              <a:defRPr/>
            </a:pPr>
            <a:r>
              <a:rPr lang="en-US"/>
              <a:t>© 2018 IBM Corporation                 </a:t>
            </a:r>
          </a:p>
        </p:txBody>
      </p:sp>
      <p:sp>
        <p:nvSpPr>
          <p:cNvPr id="4" name="Slide Number Placeholder 3">
            <a:extLst>
              <a:ext uri="{FF2B5EF4-FFF2-40B4-BE49-F238E27FC236}">
                <a16:creationId xmlns:a16="http://schemas.microsoft.com/office/drawing/2014/main" id="{316E3CF2-F02A-7541-B67B-8C6D84D64B30}"/>
              </a:ext>
            </a:extLst>
          </p:cNvPr>
          <p:cNvSpPr>
            <a:spLocks noGrp="1"/>
          </p:cNvSpPr>
          <p:nvPr>
            <p:ph type="sldNum" sz="quarter" idx="11"/>
          </p:nvPr>
        </p:nvSpPr>
        <p:spPr/>
        <p:txBody>
          <a:bodyPr/>
          <a:lstStyle>
            <a:lvl1pPr>
              <a:defRPr>
                <a:solidFill>
                  <a:schemeClr val="bg2"/>
                </a:solidFill>
              </a:defRPr>
            </a:lvl1pPr>
          </a:lstStyle>
          <a:p>
            <a:pPr>
              <a:defRPr/>
            </a:pPr>
            <a:fld id="{3BEC3A6F-8609-584F-8781-B33CEBDDCE76}" type="slidenum">
              <a:rPr lang="en-US"/>
              <a:pPr>
                <a:defRPr/>
              </a:pPr>
              <a:t>‹#›</a:t>
            </a:fld>
            <a:endParaRPr lang="en-US"/>
          </a:p>
        </p:txBody>
      </p:sp>
    </p:spTree>
    <p:extLst>
      <p:ext uri="{BB962C8B-B14F-4D97-AF65-F5344CB8AC3E}">
        <p14:creationId xmlns:p14="http://schemas.microsoft.com/office/powerpoint/2010/main" val="2844434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8D94FE3E-0AB7-5E4D-925E-B054028AC67D}"/>
              </a:ext>
            </a:extLst>
          </p:cNvPr>
          <p:cNvSpPr>
            <a:spLocks noGrp="1"/>
          </p:cNvSpPr>
          <p:nvPr>
            <p:ph type="sldNum" sz="quarter" idx="14"/>
          </p:nvPr>
        </p:nvSpPr>
        <p:spPr/>
        <p:txBody>
          <a:bodyPr/>
          <a:lstStyle>
            <a:lvl1pPr>
              <a:defRPr/>
            </a:lvl1pPr>
          </a:lstStyle>
          <a:p>
            <a:pPr>
              <a:defRPr/>
            </a:pPr>
            <a:fld id="{CB2E2DFA-A7C2-8E49-B594-8D583BB6405C}" type="slidenum">
              <a:rPr lang="en-US"/>
              <a:pPr>
                <a:defRPr/>
              </a:pPr>
              <a:t>‹#›</a:t>
            </a:fld>
            <a:endParaRPr lang="en-US"/>
          </a:p>
        </p:txBody>
      </p:sp>
      <p:sp>
        <p:nvSpPr>
          <p:cNvPr id="8" name="Footer Placeholder 3">
            <a:extLst>
              <a:ext uri="{FF2B5EF4-FFF2-40B4-BE49-F238E27FC236}">
                <a16:creationId xmlns:a16="http://schemas.microsoft.com/office/drawing/2014/main" id="{7E82D281-87FB-B246-9605-43EDEF96101B}"/>
              </a:ext>
            </a:extLst>
          </p:cNvPr>
          <p:cNvSpPr>
            <a:spLocks noGrp="1"/>
          </p:cNvSpPr>
          <p:nvPr>
            <p:ph type="ftr" sz="quarter" idx="15"/>
          </p:nvPr>
        </p:nvSpPr>
        <p:spPr/>
        <p:txBody>
          <a:bodyPr/>
          <a:lstStyle>
            <a:lvl1pPr>
              <a:defRPr/>
            </a:lvl1pPr>
          </a:lstStyle>
          <a:p>
            <a:pPr>
              <a:defRPr/>
            </a:pPr>
            <a:r>
              <a:rPr lang="de-DE"/>
              <a:t>© 2018 IBM Corporation                 </a:t>
            </a:r>
            <a:endParaRPr lang="en-US"/>
          </a:p>
        </p:txBody>
      </p:sp>
    </p:spTree>
    <p:extLst>
      <p:ext uri="{BB962C8B-B14F-4D97-AF65-F5344CB8AC3E}">
        <p14:creationId xmlns:p14="http://schemas.microsoft.com/office/powerpoint/2010/main" val="29682978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228600" y="2072640"/>
            <a:ext cx="4114800" cy="414528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4" name="Slide Number Placeholder 2">
            <a:extLst>
              <a:ext uri="{FF2B5EF4-FFF2-40B4-BE49-F238E27FC236}">
                <a16:creationId xmlns:a16="http://schemas.microsoft.com/office/drawing/2014/main" id="{489C9A0A-4EE9-1A4C-BC43-310127CDA96B}"/>
              </a:ext>
            </a:extLst>
          </p:cNvPr>
          <p:cNvSpPr>
            <a:spLocks noGrp="1"/>
          </p:cNvSpPr>
          <p:nvPr>
            <p:ph type="sldNum" sz="quarter" idx="13"/>
          </p:nvPr>
        </p:nvSpPr>
        <p:spPr/>
        <p:txBody>
          <a:bodyPr/>
          <a:lstStyle>
            <a:lvl1pPr>
              <a:defRPr>
                <a:solidFill>
                  <a:schemeClr val="bg2"/>
                </a:solidFill>
              </a:defRPr>
            </a:lvl1pPr>
          </a:lstStyle>
          <a:p>
            <a:pPr>
              <a:defRPr/>
            </a:pPr>
            <a:fld id="{2CE8C05D-7195-0441-8172-FC33174469FC}" type="slidenum">
              <a:rPr lang="en-US"/>
              <a:pPr>
                <a:defRPr/>
              </a:pPr>
              <a:t>‹#›</a:t>
            </a:fld>
            <a:endParaRPr lang="en-US"/>
          </a:p>
        </p:txBody>
      </p:sp>
      <p:sp>
        <p:nvSpPr>
          <p:cNvPr id="5" name="Footer Placeholder 3">
            <a:extLst>
              <a:ext uri="{FF2B5EF4-FFF2-40B4-BE49-F238E27FC236}">
                <a16:creationId xmlns:a16="http://schemas.microsoft.com/office/drawing/2014/main" id="{61040A23-F660-CB4B-8801-1A992813F254}"/>
              </a:ext>
            </a:extLst>
          </p:cNvPr>
          <p:cNvSpPr>
            <a:spLocks noGrp="1"/>
          </p:cNvSpPr>
          <p:nvPr>
            <p:ph type="ftr" sz="quarter" idx="14"/>
          </p:nvPr>
        </p:nvSpPr>
        <p:spPr/>
        <p:txBody>
          <a:bodyPr/>
          <a:lstStyle>
            <a:lvl1pPr>
              <a:defRPr>
                <a:solidFill>
                  <a:schemeClr val="bg2">
                    <a:alpha val="20000"/>
                  </a:schemeClr>
                </a:solidFill>
              </a:defRPr>
            </a:lvl1pPr>
          </a:lstStyle>
          <a:p>
            <a:pPr>
              <a:defRPr/>
            </a:pPr>
            <a:r>
              <a:rPr lang="en-US"/>
              <a:t>© 2018 IBM Corporation                 </a:t>
            </a:r>
          </a:p>
        </p:txBody>
      </p:sp>
    </p:spTree>
    <p:extLst>
      <p:ext uri="{BB962C8B-B14F-4D97-AF65-F5344CB8AC3E}">
        <p14:creationId xmlns:p14="http://schemas.microsoft.com/office/powerpoint/2010/main" val="1097665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228600" y="2072640"/>
            <a:ext cx="4114800" cy="414528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rtlCol="0">
            <a:noAutofit/>
          </a:bodyPr>
          <a:lstStyle>
            <a:lvl1pPr>
              <a:defRPr>
                <a:solidFill>
                  <a:schemeClr val="bg2"/>
                </a:solidFill>
              </a:defRPr>
            </a:lvl1pPr>
          </a:lstStyle>
          <a:p>
            <a:pPr lvl="0"/>
            <a:r>
              <a:rPr lang="en-US" noProof="0"/>
              <a:t>Drag picture to placeholder or click icon to add</a:t>
            </a:r>
          </a:p>
        </p:txBody>
      </p:sp>
      <p:sp>
        <p:nvSpPr>
          <p:cNvPr id="5" name="Slide Number Placeholder 2">
            <a:extLst>
              <a:ext uri="{FF2B5EF4-FFF2-40B4-BE49-F238E27FC236}">
                <a16:creationId xmlns:a16="http://schemas.microsoft.com/office/drawing/2014/main" id="{62996AEA-CACD-5347-8A4D-C0DB0CEA07B0}"/>
              </a:ext>
            </a:extLst>
          </p:cNvPr>
          <p:cNvSpPr>
            <a:spLocks noGrp="1"/>
          </p:cNvSpPr>
          <p:nvPr>
            <p:ph type="sldNum" sz="quarter" idx="14"/>
          </p:nvPr>
        </p:nvSpPr>
        <p:spPr/>
        <p:txBody>
          <a:bodyPr/>
          <a:lstStyle>
            <a:lvl1pPr>
              <a:defRPr>
                <a:solidFill>
                  <a:schemeClr val="bg2"/>
                </a:solidFill>
              </a:defRPr>
            </a:lvl1pPr>
          </a:lstStyle>
          <a:p>
            <a:pPr>
              <a:defRPr/>
            </a:pPr>
            <a:fld id="{D68BB82C-8EBA-F343-8945-921A96EBF006}" type="slidenum">
              <a:rPr lang="en-US"/>
              <a:pPr>
                <a:defRPr/>
              </a:pPr>
              <a:t>‹#›</a:t>
            </a:fld>
            <a:endParaRPr lang="en-US"/>
          </a:p>
        </p:txBody>
      </p:sp>
      <p:sp>
        <p:nvSpPr>
          <p:cNvPr id="7" name="Footer Placeholder 3">
            <a:extLst>
              <a:ext uri="{FF2B5EF4-FFF2-40B4-BE49-F238E27FC236}">
                <a16:creationId xmlns:a16="http://schemas.microsoft.com/office/drawing/2014/main" id="{49D1BFB7-8164-664B-BDB5-9F47E0E9B485}"/>
              </a:ext>
            </a:extLst>
          </p:cNvPr>
          <p:cNvSpPr>
            <a:spLocks noGrp="1"/>
          </p:cNvSpPr>
          <p:nvPr>
            <p:ph type="ftr" sz="quarter" idx="15"/>
          </p:nvPr>
        </p:nvSpPr>
        <p:spPr/>
        <p:txBody>
          <a:bodyPr/>
          <a:lstStyle>
            <a:lvl1pPr>
              <a:defRPr>
                <a:solidFill>
                  <a:schemeClr val="bg2">
                    <a:alpha val="20000"/>
                  </a:schemeClr>
                </a:solidFill>
              </a:defRPr>
            </a:lvl1pPr>
          </a:lstStyle>
          <a:p>
            <a:pPr>
              <a:defRPr/>
            </a:pPr>
            <a:r>
              <a:rPr lang="en-US"/>
              <a:t>© 2018 IBM Corporation                 </a:t>
            </a:r>
          </a:p>
        </p:txBody>
      </p:sp>
    </p:spTree>
    <p:extLst>
      <p:ext uri="{BB962C8B-B14F-4D97-AF65-F5344CB8AC3E}">
        <p14:creationId xmlns:p14="http://schemas.microsoft.com/office/powerpoint/2010/main" val="38191326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90A7943F-A8AA-D348-9650-24B43BCB7774}"/>
              </a:ext>
            </a:extLst>
          </p:cNvPr>
          <p:cNvSpPr>
            <a:spLocks noGrp="1"/>
          </p:cNvSpPr>
          <p:nvPr>
            <p:ph type="sldNum" sz="quarter" idx="10"/>
          </p:nvPr>
        </p:nvSpPr>
        <p:spPr/>
        <p:txBody>
          <a:bodyPr/>
          <a:lstStyle>
            <a:lvl1pPr>
              <a:defRPr/>
            </a:lvl1pPr>
          </a:lstStyle>
          <a:p>
            <a:pPr>
              <a:defRPr/>
            </a:pPr>
            <a:fld id="{2A51B887-CC62-A44D-BB22-0433023CDF7A}" type="slidenum">
              <a:rPr lang="en-US"/>
              <a:pPr>
                <a:defRPr/>
              </a:pPr>
              <a:t>‹#›</a:t>
            </a:fld>
            <a:endParaRPr lang="en-US"/>
          </a:p>
        </p:txBody>
      </p:sp>
      <p:sp>
        <p:nvSpPr>
          <p:cNvPr id="4" name="Footer Placeholder 3">
            <a:extLst>
              <a:ext uri="{FF2B5EF4-FFF2-40B4-BE49-F238E27FC236}">
                <a16:creationId xmlns:a16="http://schemas.microsoft.com/office/drawing/2014/main" id="{E2E65FEF-3173-9447-AEDD-CD926BFC9173}"/>
              </a:ext>
            </a:extLst>
          </p:cNvPr>
          <p:cNvSpPr>
            <a:spLocks noGrp="1"/>
          </p:cNvSpPr>
          <p:nvPr>
            <p:ph type="ftr" sz="quarter" idx="11"/>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3786419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1F6C6B3B-AF90-1C42-9463-CCF46D3D4480}"/>
              </a:ext>
            </a:extLst>
          </p:cNvPr>
          <p:cNvSpPr>
            <a:spLocks noGrp="1"/>
          </p:cNvSpPr>
          <p:nvPr>
            <p:ph type="sldNum" sz="quarter" idx="10"/>
          </p:nvPr>
        </p:nvSpPr>
        <p:spPr/>
        <p:txBody>
          <a:bodyPr/>
          <a:lstStyle>
            <a:lvl1pPr>
              <a:defRPr>
                <a:solidFill>
                  <a:schemeClr val="bg2"/>
                </a:solidFill>
              </a:defRPr>
            </a:lvl1pPr>
          </a:lstStyle>
          <a:p>
            <a:pPr>
              <a:defRPr/>
            </a:pPr>
            <a:fld id="{8B084E2A-1448-F544-ABD5-760BF7906BB0}" type="slidenum">
              <a:rPr lang="en-US"/>
              <a:pPr>
                <a:defRPr/>
              </a:pPr>
              <a:t>‹#›</a:t>
            </a:fld>
            <a:endParaRPr lang="en-US"/>
          </a:p>
        </p:txBody>
      </p:sp>
      <p:sp>
        <p:nvSpPr>
          <p:cNvPr id="4" name="Footer Placeholder 3">
            <a:extLst>
              <a:ext uri="{FF2B5EF4-FFF2-40B4-BE49-F238E27FC236}">
                <a16:creationId xmlns:a16="http://schemas.microsoft.com/office/drawing/2014/main" id="{EF972C22-E880-E54F-9644-FB79F55D67D9}"/>
              </a:ext>
            </a:extLst>
          </p:cNvPr>
          <p:cNvSpPr>
            <a:spLocks noGrp="1"/>
          </p:cNvSpPr>
          <p:nvPr>
            <p:ph type="ftr" sz="quarter" idx="11"/>
          </p:nvPr>
        </p:nvSpPr>
        <p:spPr/>
        <p:txBody>
          <a:bodyPr/>
          <a:lstStyle>
            <a:lvl1pPr>
              <a:defRPr>
                <a:solidFill>
                  <a:schemeClr val="bg2">
                    <a:alpha val="20000"/>
                  </a:schemeClr>
                </a:solidFill>
              </a:defRPr>
            </a:lvl1pPr>
          </a:lstStyle>
          <a:p>
            <a:pPr>
              <a:defRPr/>
            </a:pPr>
            <a:r>
              <a:rPr lang="en-US"/>
              <a:t>© 2018 IBM Corporation                 </a:t>
            </a:r>
          </a:p>
        </p:txBody>
      </p:sp>
    </p:spTree>
    <p:extLst>
      <p:ext uri="{BB962C8B-B14F-4D97-AF65-F5344CB8AC3E}">
        <p14:creationId xmlns:p14="http://schemas.microsoft.com/office/powerpoint/2010/main" val="2489504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
        <p:nvSpPr>
          <p:cNvPr id="5" name="Slide Number Placeholder 2">
            <a:extLst>
              <a:ext uri="{FF2B5EF4-FFF2-40B4-BE49-F238E27FC236}">
                <a16:creationId xmlns:a16="http://schemas.microsoft.com/office/drawing/2014/main" id="{89F41732-1F96-A84D-8568-38E44F030EA4}"/>
              </a:ext>
            </a:extLst>
          </p:cNvPr>
          <p:cNvSpPr>
            <a:spLocks noGrp="1"/>
          </p:cNvSpPr>
          <p:nvPr>
            <p:ph type="sldNum" sz="quarter" idx="14"/>
          </p:nvPr>
        </p:nvSpPr>
        <p:spPr/>
        <p:txBody>
          <a:bodyPr/>
          <a:lstStyle>
            <a:lvl1pPr>
              <a:defRPr/>
            </a:lvl1pPr>
          </a:lstStyle>
          <a:p>
            <a:pPr>
              <a:defRPr/>
            </a:pPr>
            <a:fld id="{09BA428C-F7E3-E244-8E90-73601B5E14DD}" type="slidenum">
              <a:rPr lang="en-US"/>
              <a:pPr>
                <a:defRPr/>
              </a:pPr>
              <a:t>‹#›</a:t>
            </a:fld>
            <a:endParaRPr lang="en-US"/>
          </a:p>
        </p:txBody>
      </p:sp>
      <p:sp>
        <p:nvSpPr>
          <p:cNvPr id="7" name="Footer Placeholder 3">
            <a:extLst>
              <a:ext uri="{FF2B5EF4-FFF2-40B4-BE49-F238E27FC236}">
                <a16:creationId xmlns:a16="http://schemas.microsoft.com/office/drawing/2014/main" id="{C18F94EA-D881-2941-B41D-CFD75C2E10AF}"/>
              </a:ext>
            </a:extLst>
          </p:cNvPr>
          <p:cNvSpPr>
            <a:spLocks noGrp="1"/>
          </p:cNvSpPr>
          <p:nvPr>
            <p:ph type="ftr" sz="quarter" idx="15"/>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1533510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P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82B97-80B9-7548-95B5-17D0C9CF66B3}"/>
              </a:ext>
            </a:extLst>
          </p:cNvPr>
          <p:cNvSpPr txBox="1">
            <a:spLocks noChangeArrowheads="1"/>
          </p:cNvSpPr>
          <p:nvPr/>
        </p:nvSpPr>
        <p:spPr bwMode="auto">
          <a:xfrm>
            <a:off x="1839913" y="6446838"/>
            <a:ext cx="546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1200">
                <a:solidFill>
                  <a:srgbClr val="000000"/>
                </a:solidFill>
              </a:rPr>
              <a:t>IBM Internal and Business Partners Use Only - </a:t>
            </a:r>
            <a:r>
              <a:rPr lang="en-US" altLang="en-US" sz="1200" b="1">
                <a:solidFill>
                  <a:srgbClr val="000000"/>
                </a:solidFill>
              </a:rPr>
              <a:t>Not for External Distribution</a:t>
            </a:r>
          </a:p>
        </p:txBody>
      </p:sp>
      <p:sp>
        <p:nvSpPr>
          <p:cNvPr id="2" name="Title 1"/>
          <p:cNvSpPr>
            <a:spLocks noGrp="1"/>
          </p:cNvSpPr>
          <p:nvPr>
            <p:ph type="title"/>
          </p:nvPr>
        </p:nvSpPr>
        <p:spPr/>
        <p:txBody>
          <a:bodyPr/>
          <a:lstStyle>
            <a:lvl1pPr>
              <a:defRPr b="1" baseline="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4825367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E9440D22-516B-254E-89E1-4D61F43B17A9}"/>
              </a:ext>
            </a:extLst>
          </p:cNvPr>
          <p:cNvSpPr>
            <a:spLocks noGrp="1"/>
          </p:cNvSpPr>
          <p:nvPr>
            <p:ph type="sldNum" sz="quarter" idx="14"/>
          </p:nvPr>
        </p:nvSpPr>
        <p:spPr/>
        <p:txBody>
          <a:bodyPr/>
          <a:lstStyle>
            <a:lvl1pPr>
              <a:defRPr/>
            </a:lvl1pPr>
          </a:lstStyle>
          <a:p>
            <a:pPr>
              <a:defRPr/>
            </a:pPr>
            <a:fld id="{C8F5287B-C6B0-1B44-B66F-35E35797AA6E}" type="slidenum">
              <a:rPr lang="en-US"/>
              <a:pPr>
                <a:defRPr/>
              </a:pPr>
              <a:t>‹#›</a:t>
            </a:fld>
            <a:endParaRPr lang="en-US"/>
          </a:p>
        </p:txBody>
      </p:sp>
      <p:sp>
        <p:nvSpPr>
          <p:cNvPr id="6" name="Footer Placeholder 3">
            <a:extLst>
              <a:ext uri="{FF2B5EF4-FFF2-40B4-BE49-F238E27FC236}">
                <a16:creationId xmlns:a16="http://schemas.microsoft.com/office/drawing/2014/main" id="{04F1DAEA-C0C0-4E4A-9506-50EE157BB144}"/>
              </a:ext>
            </a:extLst>
          </p:cNvPr>
          <p:cNvSpPr>
            <a:spLocks noGrp="1"/>
          </p:cNvSpPr>
          <p:nvPr>
            <p:ph type="ftr" sz="quarter" idx="15"/>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16539285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a:extLst>
              <a:ext uri="{FF2B5EF4-FFF2-40B4-BE49-F238E27FC236}">
                <a16:creationId xmlns:a16="http://schemas.microsoft.com/office/drawing/2014/main" id="{E03FD4DF-57DC-9E4C-80A2-7C40105EEAB3}"/>
              </a:ext>
            </a:extLst>
          </p:cNvPr>
          <p:cNvSpPr>
            <a:spLocks noGrp="1"/>
          </p:cNvSpPr>
          <p:nvPr>
            <p:ph type="sldNum" sz="quarter" idx="15"/>
          </p:nvPr>
        </p:nvSpPr>
        <p:spPr/>
        <p:txBody>
          <a:bodyPr/>
          <a:lstStyle>
            <a:lvl1pPr>
              <a:defRPr/>
            </a:lvl1pPr>
          </a:lstStyle>
          <a:p>
            <a:pPr>
              <a:defRPr/>
            </a:pPr>
            <a:fld id="{2E312EDF-0FED-DE4E-87E3-DFF1BDB87476}" type="slidenum">
              <a:rPr lang="en-US"/>
              <a:pPr>
                <a:defRPr/>
              </a:pPr>
              <a:t>‹#›</a:t>
            </a:fld>
            <a:endParaRPr lang="en-US"/>
          </a:p>
        </p:txBody>
      </p:sp>
      <p:sp>
        <p:nvSpPr>
          <p:cNvPr id="9" name="Footer Placeholder 3">
            <a:extLst>
              <a:ext uri="{FF2B5EF4-FFF2-40B4-BE49-F238E27FC236}">
                <a16:creationId xmlns:a16="http://schemas.microsoft.com/office/drawing/2014/main" id="{A0C1D8BE-0E2B-DD46-9791-9012EDE6F915}"/>
              </a:ext>
            </a:extLst>
          </p:cNvPr>
          <p:cNvSpPr>
            <a:spLocks noGrp="1"/>
          </p:cNvSpPr>
          <p:nvPr>
            <p:ph type="ftr" sz="quarter" idx="16"/>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467319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42B9A967-0027-E34B-9918-DD3BBAA30842}"/>
              </a:ext>
            </a:extLst>
          </p:cNvPr>
          <p:cNvSpPr>
            <a:spLocks noGrp="1"/>
          </p:cNvSpPr>
          <p:nvPr>
            <p:ph type="sldNum" sz="quarter" idx="14"/>
          </p:nvPr>
        </p:nvSpPr>
        <p:spPr/>
        <p:txBody>
          <a:bodyPr/>
          <a:lstStyle>
            <a:lvl1pPr>
              <a:defRPr>
                <a:latin typeface="+mn-lt"/>
              </a:defRPr>
            </a:lvl1pPr>
          </a:lstStyle>
          <a:p>
            <a:pPr>
              <a:defRPr/>
            </a:pPr>
            <a:fld id="{E7B5EA86-E245-044F-9FA4-16445D8C1547}" type="slidenum">
              <a:rPr lang="en-US"/>
              <a:pPr>
                <a:defRPr/>
              </a:pPr>
              <a:t>‹#›</a:t>
            </a:fld>
            <a:endParaRPr lang="en-US"/>
          </a:p>
        </p:txBody>
      </p:sp>
      <p:sp>
        <p:nvSpPr>
          <p:cNvPr id="7" name="Footer Placeholder 3">
            <a:extLst>
              <a:ext uri="{FF2B5EF4-FFF2-40B4-BE49-F238E27FC236}">
                <a16:creationId xmlns:a16="http://schemas.microsoft.com/office/drawing/2014/main" id="{17032C0A-20EA-6045-8B4C-72BBF65E3A16}"/>
              </a:ext>
            </a:extLst>
          </p:cNvPr>
          <p:cNvSpPr>
            <a:spLocks noGrp="1"/>
          </p:cNvSpPr>
          <p:nvPr>
            <p:ph type="ftr" sz="quarter" idx="15"/>
          </p:nvPr>
        </p:nvSpPr>
        <p:spPr/>
        <p:txBody>
          <a:bodyPr/>
          <a:lstStyle>
            <a:lvl1pPr>
              <a:defRPr>
                <a:latin typeface="+mn-lt"/>
              </a:defRPr>
            </a:lvl1pPr>
          </a:lstStyle>
          <a:p>
            <a:pPr>
              <a:defRPr/>
            </a:pPr>
            <a:r>
              <a:rPr lang="en-US"/>
              <a:t>© 2018 IBM Corporation                 </a:t>
            </a:r>
          </a:p>
        </p:txBody>
      </p:sp>
    </p:spTree>
    <p:extLst>
      <p:ext uri="{BB962C8B-B14F-4D97-AF65-F5344CB8AC3E}">
        <p14:creationId xmlns:p14="http://schemas.microsoft.com/office/powerpoint/2010/main" val="481387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2">
            <a:extLst>
              <a:ext uri="{FF2B5EF4-FFF2-40B4-BE49-F238E27FC236}">
                <a16:creationId xmlns:a16="http://schemas.microsoft.com/office/drawing/2014/main" id="{65174DC2-7DC2-A747-9EA2-D9281DDCDBDB}"/>
              </a:ext>
            </a:extLst>
          </p:cNvPr>
          <p:cNvSpPr>
            <a:spLocks noGrp="1"/>
          </p:cNvSpPr>
          <p:nvPr>
            <p:ph type="sldNum" sz="quarter" idx="17"/>
          </p:nvPr>
        </p:nvSpPr>
        <p:spPr/>
        <p:txBody>
          <a:bodyPr/>
          <a:lstStyle>
            <a:lvl1pPr>
              <a:defRPr/>
            </a:lvl1pPr>
          </a:lstStyle>
          <a:p>
            <a:pPr>
              <a:defRPr/>
            </a:pPr>
            <a:fld id="{BF28E714-22F9-D840-927B-BD5DCC92DAC9}" type="slidenum">
              <a:rPr lang="en-US"/>
              <a:pPr>
                <a:defRPr/>
              </a:pPr>
              <a:t>‹#›</a:t>
            </a:fld>
            <a:endParaRPr lang="en-US"/>
          </a:p>
        </p:txBody>
      </p:sp>
      <p:sp>
        <p:nvSpPr>
          <p:cNvPr id="11" name="Footer Placeholder 3">
            <a:extLst>
              <a:ext uri="{FF2B5EF4-FFF2-40B4-BE49-F238E27FC236}">
                <a16:creationId xmlns:a16="http://schemas.microsoft.com/office/drawing/2014/main" id="{D84B90BC-83B8-0E4C-89DC-5B7609ADFE46}"/>
              </a:ext>
            </a:extLst>
          </p:cNvPr>
          <p:cNvSpPr>
            <a:spLocks noGrp="1"/>
          </p:cNvSpPr>
          <p:nvPr>
            <p:ph type="ftr" sz="quarter" idx="18"/>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32507143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a:extLst>
              <a:ext uri="{FF2B5EF4-FFF2-40B4-BE49-F238E27FC236}">
                <a16:creationId xmlns:a16="http://schemas.microsoft.com/office/drawing/2014/main" id="{7937A9E9-2017-8846-85CA-8A21335614E5}"/>
              </a:ext>
            </a:extLst>
          </p:cNvPr>
          <p:cNvSpPr>
            <a:spLocks noGrp="1"/>
          </p:cNvSpPr>
          <p:nvPr>
            <p:ph type="sldNum" sz="quarter" idx="16"/>
          </p:nvPr>
        </p:nvSpPr>
        <p:spPr/>
        <p:txBody>
          <a:bodyPr/>
          <a:lstStyle>
            <a:lvl1pPr>
              <a:defRPr/>
            </a:lvl1pPr>
          </a:lstStyle>
          <a:p>
            <a:pPr>
              <a:defRPr/>
            </a:pPr>
            <a:fld id="{F3863A13-E9EC-6948-A534-85607A2F97E2}" type="slidenum">
              <a:rPr lang="en-US"/>
              <a:pPr>
                <a:defRPr/>
              </a:pPr>
              <a:t>‹#›</a:t>
            </a:fld>
            <a:endParaRPr lang="en-US"/>
          </a:p>
        </p:txBody>
      </p:sp>
      <p:sp>
        <p:nvSpPr>
          <p:cNvPr id="9" name="Footer Placeholder 3">
            <a:extLst>
              <a:ext uri="{FF2B5EF4-FFF2-40B4-BE49-F238E27FC236}">
                <a16:creationId xmlns:a16="http://schemas.microsoft.com/office/drawing/2014/main" id="{1FF9DEFC-71CC-A443-87EA-031C0541B4FA}"/>
              </a:ext>
            </a:extLst>
          </p:cNvPr>
          <p:cNvSpPr>
            <a:spLocks noGrp="1"/>
          </p:cNvSpPr>
          <p:nvPr>
            <p:ph type="ftr" sz="quarter" idx="17"/>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31140780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a:extLst>
              <a:ext uri="{FF2B5EF4-FFF2-40B4-BE49-F238E27FC236}">
                <a16:creationId xmlns:a16="http://schemas.microsoft.com/office/drawing/2014/main" id="{918179E9-275B-ED43-91C3-E8E2741A3D23}"/>
              </a:ext>
            </a:extLst>
          </p:cNvPr>
          <p:cNvSpPr>
            <a:spLocks noGrp="1"/>
          </p:cNvSpPr>
          <p:nvPr>
            <p:ph type="sldNum" sz="quarter" idx="17"/>
          </p:nvPr>
        </p:nvSpPr>
        <p:spPr/>
        <p:txBody>
          <a:bodyPr/>
          <a:lstStyle>
            <a:lvl1pPr>
              <a:defRPr/>
            </a:lvl1pPr>
          </a:lstStyle>
          <a:p>
            <a:pPr>
              <a:defRPr/>
            </a:pPr>
            <a:fld id="{5FA43C1C-CEFF-954A-B854-011BBEF3E3BD}" type="slidenum">
              <a:rPr lang="en-US"/>
              <a:pPr>
                <a:defRPr/>
              </a:pPr>
              <a:t>‹#›</a:t>
            </a:fld>
            <a:endParaRPr lang="en-US"/>
          </a:p>
        </p:txBody>
      </p:sp>
      <p:sp>
        <p:nvSpPr>
          <p:cNvPr id="10" name="Footer Placeholder 3">
            <a:extLst>
              <a:ext uri="{FF2B5EF4-FFF2-40B4-BE49-F238E27FC236}">
                <a16:creationId xmlns:a16="http://schemas.microsoft.com/office/drawing/2014/main" id="{658BFBB2-5139-2741-881F-923FEEB25CD7}"/>
              </a:ext>
            </a:extLst>
          </p:cNvPr>
          <p:cNvSpPr>
            <a:spLocks noGrp="1"/>
          </p:cNvSpPr>
          <p:nvPr>
            <p:ph type="ftr" sz="quarter" idx="18"/>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3262094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2">
            <a:extLst>
              <a:ext uri="{FF2B5EF4-FFF2-40B4-BE49-F238E27FC236}">
                <a16:creationId xmlns:a16="http://schemas.microsoft.com/office/drawing/2014/main" id="{55DCEBC1-C420-A246-87AC-DFD421E46875}"/>
              </a:ext>
            </a:extLst>
          </p:cNvPr>
          <p:cNvSpPr>
            <a:spLocks noGrp="1"/>
          </p:cNvSpPr>
          <p:nvPr>
            <p:ph type="sldNum" sz="quarter" idx="17"/>
          </p:nvPr>
        </p:nvSpPr>
        <p:spPr/>
        <p:txBody>
          <a:bodyPr/>
          <a:lstStyle>
            <a:lvl1pPr>
              <a:defRPr/>
            </a:lvl1pPr>
          </a:lstStyle>
          <a:p>
            <a:pPr>
              <a:defRPr/>
            </a:pPr>
            <a:fld id="{BD2E27B6-99DC-F547-9E07-CBAB90B7E758}" type="slidenum">
              <a:rPr lang="en-US"/>
              <a:pPr>
                <a:defRPr/>
              </a:pPr>
              <a:t>‹#›</a:t>
            </a:fld>
            <a:endParaRPr lang="en-US"/>
          </a:p>
        </p:txBody>
      </p:sp>
      <p:sp>
        <p:nvSpPr>
          <p:cNvPr id="8" name="Footer Placeholder 3">
            <a:extLst>
              <a:ext uri="{FF2B5EF4-FFF2-40B4-BE49-F238E27FC236}">
                <a16:creationId xmlns:a16="http://schemas.microsoft.com/office/drawing/2014/main" id="{1A94D758-2EAF-5D42-A8D0-4FC21A9EFB04}"/>
              </a:ext>
            </a:extLst>
          </p:cNvPr>
          <p:cNvSpPr>
            <a:spLocks noGrp="1"/>
          </p:cNvSpPr>
          <p:nvPr>
            <p:ph type="ftr" sz="quarter" idx="18"/>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18104439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287BF7-FD50-7544-AA04-366C9C631601}"/>
              </a:ext>
            </a:extLst>
          </p:cNvPr>
          <p:cNvSpPr>
            <a:spLocks noChangeArrowheads="1"/>
          </p:cNvSpPr>
          <p:nvPr/>
        </p:nvSpPr>
        <p:spPr bwMode="auto">
          <a:xfrm>
            <a:off x="4572000" y="0"/>
            <a:ext cx="4572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defRPr/>
            </a:pPr>
            <a:endParaRPr lang="en-US" altLang="en-US" sz="1200">
              <a:solidFill>
                <a:srgbClr val="FFFFFF"/>
              </a:solidFill>
              <a:cs typeface="Arial" panose="020B0604020202020204" pitchFamily="34" charset="0"/>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Slide Number Placeholder 2">
            <a:extLst>
              <a:ext uri="{FF2B5EF4-FFF2-40B4-BE49-F238E27FC236}">
                <a16:creationId xmlns:a16="http://schemas.microsoft.com/office/drawing/2014/main" id="{99682E08-5170-D545-A37D-472F0C93872A}"/>
              </a:ext>
            </a:extLst>
          </p:cNvPr>
          <p:cNvSpPr>
            <a:spLocks noGrp="1"/>
          </p:cNvSpPr>
          <p:nvPr>
            <p:ph type="sldNum" sz="quarter" idx="14"/>
          </p:nvPr>
        </p:nvSpPr>
        <p:spPr/>
        <p:txBody>
          <a:bodyPr/>
          <a:lstStyle>
            <a:lvl1pPr>
              <a:defRPr/>
            </a:lvl1pPr>
          </a:lstStyle>
          <a:p>
            <a:pPr>
              <a:defRPr/>
            </a:pPr>
            <a:fld id="{5DDEA4CE-638C-1D42-A091-DD0A5903216A}" type="slidenum">
              <a:rPr lang="en-US"/>
              <a:pPr>
                <a:defRPr/>
              </a:pPr>
              <a:t>‹#›</a:t>
            </a:fld>
            <a:endParaRPr lang="en-US"/>
          </a:p>
        </p:txBody>
      </p:sp>
      <p:sp>
        <p:nvSpPr>
          <p:cNvPr id="8" name="Footer Placeholder 3">
            <a:extLst>
              <a:ext uri="{FF2B5EF4-FFF2-40B4-BE49-F238E27FC236}">
                <a16:creationId xmlns:a16="http://schemas.microsoft.com/office/drawing/2014/main" id="{69B1093A-A798-C049-B2FD-C14D194CC6C6}"/>
              </a:ext>
            </a:extLst>
          </p:cNvPr>
          <p:cNvSpPr>
            <a:spLocks noGrp="1"/>
          </p:cNvSpPr>
          <p:nvPr>
            <p:ph type="ftr" sz="quarter" idx="15"/>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2136446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rtlCol="0">
            <a:noAutofit/>
          </a:bodyPr>
          <a:lstStyle/>
          <a:p>
            <a:pPr lvl="0"/>
            <a:r>
              <a:rPr lang="en-US" noProof="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4" name="Slide Number Placeholder 2">
            <a:extLst>
              <a:ext uri="{FF2B5EF4-FFF2-40B4-BE49-F238E27FC236}">
                <a16:creationId xmlns:a16="http://schemas.microsoft.com/office/drawing/2014/main" id="{A89EE3DC-2417-DE4A-A6F4-C6E283EED83E}"/>
              </a:ext>
            </a:extLst>
          </p:cNvPr>
          <p:cNvSpPr>
            <a:spLocks noGrp="1"/>
          </p:cNvSpPr>
          <p:nvPr>
            <p:ph type="sldNum" sz="quarter" idx="16"/>
          </p:nvPr>
        </p:nvSpPr>
        <p:spPr/>
        <p:txBody>
          <a:bodyPr/>
          <a:lstStyle>
            <a:lvl1pPr>
              <a:defRPr/>
            </a:lvl1pPr>
          </a:lstStyle>
          <a:p>
            <a:pPr>
              <a:defRPr/>
            </a:pPr>
            <a:fld id="{91DD7A0A-C069-0344-9155-0B20317EA3A6}" type="slidenum">
              <a:rPr lang="en-US"/>
              <a:pPr>
                <a:defRPr/>
              </a:pPr>
              <a:t>‹#›</a:t>
            </a:fld>
            <a:endParaRPr lang="en-US"/>
          </a:p>
        </p:txBody>
      </p:sp>
      <p:sp>
        <p:nvSpPr>
          <p:cNvPr id="5" name="Footer Placeholder 3">
            <a:extLst>
              <a:ext uri="{FF2B5EF4-FFF2-40B4-BE49-F238E27FC236}">
                <a16:creationId xmlns:a16="http://schemas.microsoft.com/office/drawing/2014/main" id="{194FDBC6-DF40-5C41-8065-434A00CE9864}"/>
              </a:ext>
            </a:extLst>
          </p:cNvPr>
          <p:cNvSpPr>
            <a:spLocks noGrp="1"/>
          </p:cNvSpPr>
          <p:nvPr>
            <p:ph type="ftr" sz="quarter" idx="17"/>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33775262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95DADB01-9458-B645-8196-5A89C67BE90E}"/>
              </a:ext>
            </a:extLst>
          </p:cNvPr>
          <p:cNvSpPr>
            <a:spLocks noGrp="1"/>
          </p:cNvSpPr>
          <p:nvPr>
            <p:ph type="sldNum" sz="quarter" idx="10"/>
          </p:nvPr>
        </p:nvSpPr>
        <p:spPr/>
        <p:txBody>
          <a:bodyPr/>
          <a:lstStyle>
            <a:lvl1pPr>
              <a:defRPr/>
            </a:lvl1pPr>
          </a:lstStyle>
          <a:p>
            <a:pPr>
              <a:defRPr/>
            </a:pPr>
            <a:fld id="{CB2C71A7-CEFC-8149-91E9-AB75591F710C}" type="slidenum">
              <a:rPr lang="en-US"/>
              <a:pPr>
                <a:defRPr/>
              </a:pPr>
              <a:t>‹#›</a:t>
            </a:fld>
            <a:endParaRPr lang="en-US"/>
          </a:p>
        </p:txBody>
      </p:sp>
      <p:sp>
        <p:nvSpPr>
          <p:cNvPr id="4" name="Footer Placeholder 3">
            <a:extLst>
              <a:ext uri="{FF2B5EF4-FFF2-40B4-BE49-F238E27FC236}">
                <a16:creationId xmlns:a16="http://schemas.microsoft.com/office/drawing/2014/main" id="{CA61C464-D840-C044-B09A-CCB6561DA7F3}"/>
              </a:ext>
            </a:extLst>
          </p:cNvPr>
          <p:cNvSpPr>
            <a:spLocks noGrp="1"/>
          </p:cNvSpPr>
          <p:nvPr>
            <p:ph type="ftr" sz="quarter" idx="11"/>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419080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77886007"/>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00910CE-77BD-0044-9D81-269E7F17645D}"/>
              </a:ext>
            </a:extLst>
          </p:cNvPr>
          <p:cNvSpPr>
            <a:spLocks noGrp="1"/>
          </p:cNvSpPr>
          <p:nvPr>
            <p:ph type="sldNum" sz="quarter" idx="10"/>
          </p:nvPr>
        </p:nvSpPr>
        <p:spPr/>
        <p:txBody>
          <a:bodyPr/>
          <a:lstStyle>
            <a:lvl1pPr>
              <a:defRPr/>
            </a:lvl1pPr>
          </a:lstStyle>
          <a:p>
            <a:pPr>
              <a:defRPr/>
            </a:pPr>
            <a:fld id="{DC623363-3BB7-5A42-892E-F6F7F4CF0BE9}" type="slidenum">
              <a:rPr lang="en-US"/>
              <a:pPr>
                <a:defRPr/>
              </a:pPr>
              <a:t>‹#›</a:t>
            </a:fld>
            <a:endParaRPr lang="en-US"/>
          </a:p>
        </p:txBody>
      </p:sp>
      <p:sp>
        <p:nvSpPr>
          <p:cNvPr id="4" name="Footer Placeholder 3">
            <a:extLst>
              <a:ext uri="{FF2B5EF4-FFF2-40B4-BE49-F238E27FC236}">
                <a16:creationId xmlns:a16="http://schemas.microsoft.com/office/drawing/2014/main" id="{0A7F46BC-0167-694B-942B-6A4A2C41A252}"/>
              </a:ext>
            </a:extLst>
          </p:cNvPr>
          <p:cNvSpPr>
            <a:spLocks noGrp="1"/>
          </p:cNvSpPr>
          <p:nvPr>
            <p:ph type="ftr" sz="quarter" idx="11"/>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37711378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243841"/>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Slide Number Placeholder 2">
            <a:extLst>
              <a:ext uri="{FF2B5EF4-FFF2-40B4-BE49-F238E27FC236}">
                <a16:creationId xmlns:a16="http://schemas.microsoft.com/office/drawing/2014/main" id="{B82C6198-2C38-2B4A-AA1E-18BCF1F34DEA}"/>
              </a:ext>
            </a:extLst>
          </p:cNvPr>
          <p:cNvSpPr>
            <a:spLocks noGrp="1"/>
          </p:cNvSpPr>
          <p:nvPr>
            <p:ph type="sldNum" sz="quarter" idx="18"/>
          </p:nvPr>
        </p:nvSpPr>
        <p:spPr/>
        <p:txBody>
          <a:bodyPr/>
          <a:lstStyle>
            <a:lvl1pPr>
              <a:defRPr/>
            </a:lvl1pPr>
          </a:lstStyle>
          <a:p>
            <a:pPr>
              <a:defRPr/>
            </a:pPr>
            <a:fld id="{8F5EF2F4-B0F9-2849-A504-929D7156C67F}" type="slidenum">
              <a:rPr lang="en-US"/>
              <a:pPr>
                <a:defRPr/>
              </a:pPr>
              <a:t>‹#›</a:t>
            </a:fld>
            <a:endParaRPr lang="en-US"/>
          </a:p>
        </p:txBody>
      </p:sp>
      <p:sp>
        <p:nvSpPr>
          <p:cNvPr id="11" name="Footer Placeholder 3">
            <a:extLst>
              <a:ext uri="{FF2B5EF4-FFF2-40B4-BE49-F238E27FC236}">
                <a16:creationId xmlns:a16="http://schemas.microsoft.com/office/drawing/2014/main" id="{7E95CB00-4F5E-D94F-8F31-ECB635912E79}"/>
              </a:ext>
            </a:extLst>
          </p:cNvPr>
          <p:cNvSpPr>
            <a:spLocks noGrp="1"/>
          </p:cNvSpPr>
          <p:nvPr>
            <p:ph type="ftr" sz="quarter" idx="19"/>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3614578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F209BC93-BF51-AF4E-A4AA-07AEE430E4D9}"/>
              </a:ext>
            </a:extLst>
          </p:cNvPr>
          <p:cNvSpPr>
            <a:spLocks noGrp="1"/>
          </p:cNvSpPr>
          <p:nvPr>
            <p:ph type="sldNum" sz="quarter" idx="19"/>
          </p:nvPr>
        </p:nvSpPr>
        <p:spPr/>
        <p:txBody>
          <a:bodyPr/>
          <a:lstStyle>
            <a:lvl1pPr>
              <a:defRPr/>
            </a:lvl1pPr>
          </a:lstStyle>
          <a:p>
            <a:pPr>
              <a:defRPr/>
            </a:pPr>
            <a:fld id="{4FDEBC4D-DD32-3644-B60C-61F10175E9D2}" type="slidenum">
              <a:rPr lang="en-US"/>
              <a:pPr>
                <a:defRPr/>
              </a:pPr>
              <a:t>‹#›</a:t>
            </a:fld>
            <a:endParaRPr lang="en-US"/>
          </a:p>
        </p:txBody>
      </p:sp>
      <p:sp>
        <p:nvSpPr>
          <p:cNvPr id="9" name="Footer Placeholder 3">
            <a:extLst>
              <a:ext uri="{FF2B5EF4-FFF2-40B4-BE49-F238E27FC236}">
                <a16:creationId xmlns:a16="http://schemas.microsoft.com/office/drawing/2014/main" id="{4FDC9B97-529E-3E44-915E-0C38B03230D6}"/>
              </a:ext>
            </a:extLst>
          </p:cNvPr>
          <p:cNvSpPr>
            <a:spLocks noGrp="1"/>
          </p:cNvSpPr>
          <p:nvPr>
            <p:ph type="ftr" sz="quarter" idx="20"/>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428173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9EE80A40-669B-524D-A234-26B2E2710F06}"/>
              </a:ext>
            </a:extLst>
          </p:cNvPr>
          <p:cNvSpPr>
            <a:spLocks noGrp="1"/>
          </p:cNvSpPr>
          <p:nvPr>
            <p:ph type="sldNum" sz="quarter" idx="19"/>
          </p:nvPr>
        </p:nvSpPr>
        <p:spPr/>
        <p:txBody>
          <a:bodyPr/>
          <a:lstStyle>
            <a:lvl1pPr>
              <a:defRPr/>
            </a:lvl1pPr>
          </a:lstStyle>
          <a:p>
            <a:pPr>
              <a:defRPr/>
            </a:pPr>
            <a:fld id="{3BF2771F-68FF-BD49-9D27-35B7C7EA1110}" type="slidenum">
              <a:rPr lang="en-US"/>
              <a:pPr>
                <a:defRPr/>
              </a:pPr>
              <a:t>‹#›</a:t>
            </a:fld>
            <a:endParaRPr lang="en-US"/>
          </a:p>
        </p:txBody>
      </p:sp>
    </p:spTree>
    <p:extLst>
      <p:ext uri="{BB962C8B-B14F-4D97-AF65-F5344CB8AC3E}">
        <p14:creationId xmlns:p14="http://schemas.microsoft.com/office/powerpoint/2010/main" val="19891489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4423CB27-E472-5541-B154-DA5BD73FB428}"/>
              </a:ext>
            </a:extLst>
          </p:cNvPr>
          <p:cNvSpPr>
            <a:spLocks noGrp="1"/>
          </p:cNvSpPr>
          <p:nvPr>
            <p:ph type="sldNum" sz="quarter" idx="10"/>
          </p:nvPr>
        </p:nvSpPr>
        <p:spPr/>
        <p:txBody>
          <a:bodyPr/>
          <a:lstStyle>
            <a:lvl1pPr>
              <a:defRPr/>
            </a:lvl1pPr>
          </a:lstStyle>
          <a:p>
            <a:pPr>
              <a:defRPr/>
            </a:pPr>
            <a:fld id="{9E23E20B-63DD-0340-BF52-BFEF3A740548}" type="slidenum">
              <a:rPr lang="en-US"/>
              <a:pPr>
                <a:defRPr/>
              </a:pPr>
              <a:t>‹#›</a:t>
            </a:fld>
            <a:endParaRPr lang="en-US"/>
          </a:p>
        </p:txBody>
      </p:sp>
      <p:sp>
        <p:nvSpPr>
          <p:cNvPr id="4" name="Footer Placeholder 3">
            <a:extLst>
              <a:ext uri="{FF2B5EF4-FFF2-40B4-BE49-F238E27FC236}">
                <a16:creationId xmlns:a16="http://schemas.microsoft.com/office/drawing/2014/main" id="{56290022-6B78-B14D-98FF-0EEF5BE189DF}"/>
              </a:ext>
            </a:extLst>
          </p:cNvPr>
          <p:cNvSpPr>
            <a:spLocks noGrp="1"/>
          </p:cNvSpPr>
          <p:nvPr>
            <p:ph type="ftr" sz="quarter" idx="11"/>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40499785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B40F62DC-86A0-8641-8EA0-723B61DC78C3}"/>
              </a:ext>
            </a:extLst>
          </p:cNvPr>
          <p:cNvSpPr>
            <a:spLocks noGrp="1"/>
          </p:cNvSpPr>
          <p:nvPr>
            <p:ph type="sldNum" sz="quarter" idx="20"/>
          </p:nvPr>
        </p:nvSpPr>
        <p:spPr/>
        <p:txBody>
          <a:bodyPr/>
          <a:lstStyle>
            <a:lvl1pPr>
              <a:defRPr/>
            </a:lvl1pPr>
          </a:lstStyle>
          <a:p>
            <a:pPr>
              <a:defRPr/>
            </a:pPr>
            <a:fld id="{54F926BF-4655-F146-85CA-48C1B0EFF580}" type="slidenum">
              <a:rPr lang="en-US"/>
              <a:pPr>
                <a:defRPr/>
              </a:pPr>
              <a:t>‹#›</a:t>
            </a:fld>
            <a:endParaRPr lang="en-US"/>
          </a:p>
        </p:txBody>
      </p:sp>
    </p:spTree>
    <p:extLst>
      <p:ext uri="{BB962C8B-B14F-4D97-AF65-F5344CB8AC3E}">
        <p14:creationId xmlns:p14="http://schemas.microsoft.com/office/powerpoint/2010/main" val="2904050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6" name="Slide Number Placeholder 2">
            <a:extLst>
              <a:ext uri="{FF2B5EF4-FFF2-40B4-BE49-F238E27FC236}">
                <a16:creationId xmlns:a16="http://schemas.microsoft.com/office/drawing/2014/main" id="{F09FBC0F-1EA2-B145-9C53-CD01C577AB81}"/>
              </a:ext>
            </a:extLst>
          </p:cNvPr>
          <p:cNvSpPr>
            <a:spLocks noGrp="1"/>
          </p:cNvSpPr>
          <p:nvPr>
            <p:ph type="sldNum" sz="quarter" idx="23"/>
          </p:nvPr>
        </p:nvSpPr>
        <p:spPr/>
        <p:txBody>
          <a:bodyPr/>
          <a:lstStyle>
            <a:lvl1pPr>
              <a:defRPr/>
            </a:lvl1pPr>
          </a:lstStyle>
          <a:p>
            <a:pPr>
              <a:defRPr/>
            </a:pPr>
            <a:fld id="{3B008F8A-F605-1F49-919D-740FB027F903}" type="slidenum">
              <a:rPr lang="en-US"/>
              <a:pPr>
                <a:defRPr/>
              </a:pPr>
              <a:t>‹#›</a:t>
            </a:fld>
            <a:endParaRPr lang="en-US"/>
          </a:p>
        </p:txBody>
      </p:sp>
    </p:spTree>
    <p:extLst>
      <p:ext uri="{BB962C8B-B14F-4D97-AF65-F5344CB8AC3E}">
        <p14:creationId xmlns:p14="http://schemas.microsoft.com/office/powerpoint/2010/main" val="2341363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a:extLst>
              <a:ext uri="{FF2B5EF4-FFF2-40B4-BE49-F238E27FC236}">
                <a16:creationId xmlns:a16="http://schemas.microsoft.com/office/drawing/2014/main" id="{E94A9F54-B4CB-D04A-B64D-1E6753AD5734}"/>
              </a:ext>
            </a:extLst>
          </p:cNvPr>
          <p:cNvSpPr>
            <a:spLocks noGrp="1"/>
          </p:cNvSpPr>
          <p:nvPr>
            <p:ph type="sldNum" sz="quarter" idx="13"/>
          </p:nvPr>
        </p:nvSpPr>
        <p:spPr/>
        <p:txBody>
          <a:bodyPr/>
          <a:lstStyle>
            <a:lvl1pPr>
              <a:defRPr/>
            </a:lvl1pPr>
          </a:lstStyle>
          <a:p>
            <a:pPr>
              <a:defRPr/>
            </a:pPr>
            <a:fld id="{45782192-9405-8647-B1C8-99D20DC8F54D}" type="slidenum">
              <a:rPr lang="en-US"/>
              <a:pPr>
                <a:defRPr/>
              </a:pPr>
              <a:t>‹#›</a:t>
            </a:fld>
            <a:endParaRPr lang="en-US"/>
          </a:p>
        </p:txBody>
      </p:sp>
      <p:sp>
        <p:nvSpPr>
          <p:cNvPr id="5" name="Footer Placeholder 3">
            <a:extLst>
              <a:ext uri="{FF2B5EF4-FFF2-40B4-BE49-F238E27FC236}">
                <a16:creationId xmlns:a16="http://schemas.microsoft.com/office/drawing/2014/main" id="{AA778A56-0676-AA4A-9537-ED1E3E2286FF}"/>
              </a:ext>
            </a:extLst>
          </p:cNvPr>
          <p:cNvSpPr>
            <a:spLocks noGrp="1"/>
          </p:cNvSpPr>
          <p:nvPr>
            <p:ph type="ftr" sz="quarter" idx="14"/>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16055339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BD9FB892-6E92-7B42-B3BB-1BF92D29C834}"/>
              </a:ext>
            </a:extLst>
          </p:cNvPr>
          <p:cNvSpPr>
            <a:spLocks noGrp="1"/>
          </p:cNvSpPr>
          <p:nvPr>
            <p:ph type="sldNum" sz="quarter" idx="14"/>
          </p:nvPr>
        </p:nvSpPr>
        <p:spPr/>
        <p:txBody>
          <a:bodyPr/>
          <a:lstStyle>
            <a:lvl1pPr>
              <a:defRPr/>
            </a:lvl1pPr>
          </a:lstStyle>
          <a:p>
            <a:pPr>
              <a:defRPr/>
            </a:pPr>
            <a:fld id="{F2488E20-008E-A24B-B4FA-19818B30E6B1}" type="slidenum">
              <a:rPr lang="en-US"/>
              <a:pPr>
                <a:defRPr/>
              </a:pPr>
              <a:t>‹#›</a:t>
            </a:fld>
            <a:endParaRPr lang="en-US"/>
          </a:p>
        </p:txBody>
      </p:sp>
      <p:sp>
        <p:nvSpPr>
          <p:cNvPr id="6" name="Footer Placeholder 3">
            <a:extLst>
              <a:ext uri="{FF2B5EF4-FFF2-40B4-BE49-F238E27FC236}">
                <a16:creationId xmlns:a16="http://schemas.microsoft.com/office/drawing/2014/main" id="{1E00C33D-10F0-104D-B8F2-78EFE2FDA4CF}"/>
              </a:ext>
            </a:extLst>
          </p:cNvPr>
          <p:cNvSpPr>
            <a:spLocks noGrp="1"/>
          </p:cNvSpPr>
          <p:nvPr>
            <p:ph type="ftr" sz="quarter" idx="15"/>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23669689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a:extLst>
              <a:ext uri="{FF2B5EF4-FFF2-40B4-BE49-F238E27FC236}">
                <a16:creationId xmlns:a16="http://schemas.microsoft.com/office/drawing/2014/main" id="{C649F672-09DD-6F45-B733-7114D3C51202}"/>
              </a:ext>
            </a:extLst>
          </p:cNvPr>
          <p:cNvSpPr>
            <a:spLocks noGrp="1"/>
          </p:cNvSpPr>
          <p:nvPr>
            <p:ph type="sldNum" sz="quarter" idx="13"/>
          </p:nvPr>
        </p:nvSpPr>
        <p:spPr/>
        <p:txBody>
          <a:bodyPr/>
          <a:lstStyle>
            <a:lvl1pPr>
              <a:defRPr/>
            </a:lvl1pPr>
          </a:lstStyle>
          <a:p>
            <a:pPr>
              <a:defRPr/>
            </a:pPr>
            <a:fld id="{504DE829-A40F-CE41-B1C2-48AC6A5F8727}" type="slidenum">
              <a:rPr lang="en-US"/>
              <a:pPr>
                <a:defRPr/>
              </a:pPr>
              <a:t>‹#›</a:t>
            </a:fld>
            <a:endParaRPr lang="en-US"/>
          </a:p>
        </p:txBody>
      </p:sp>
      <p:sp>
        <p:nvSpPr>
          <p:cNvPr id="5" name="Footer Placeholder 3">
            <a:extLst>
              <a:ext uri="{FF2B5EF4-FFF2-40B4-BE49-F238E27FC236}">
                <a16:creationId xmlns:a16="http://schemas.microsoft.com/office/drawing/2014/main" id="{E0418AC3-70DF-7A47-8C75-733067CEF10B}"/>
              </a:ext>
            </a:extLst>
          </p:cNvPr>
          <p:cNvSpPr>
            <a:spLocks noGrp="1"/>
          </p:cNvSpPr>
          <p:nvPr>
            <p:ph type="ftr" sz="quarter" idx="14"/>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24371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266700" y="1471749"/>
            <a:ext cx="4194175"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13275" y="1471749"/>
            <a:ext cx="4195763"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55023271"/>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rtlCol="0">
            <a:noAutofit/>
          </a:bodyPr>
          <a:lstStyle/>
          <a:p>
            <a:pPr lvl="0"/>
            <a:r>
              <a:rPr lang="en-US" noProof="0"/>
              <a:t>Drag picture to placeholder or click icon to add</a:t>
            </a:r>
          </a:p>
        </p:txBody>
      </p:sp>
      <p:sp>
        <p:nvSpPr>
          <p:cNvPr id="8" name="Slide Number Placeholder 2">
            <a:extLst>
              <a:ext uri="{FF2B5EF4-FFF2-40B4-BE49-F238E27FC236}">
                <a16:creationId xmlns:a16="http://schemas.microsoft.com/office/drawing/2014/main" id="{3B6B65D1-7114-874F-88BE-B748F5D387F4}"/>
              </a:ext>
            </a:extLst>
          </p:cNvPr>
          <p:cNvSpPr>
            <a:spLocks noGrp="1"/>
          </p:cNvSpPr>
          <p:nvPr>
            <p:ph type="sldNum" sz="quarter" idx="15"/>
          </p:nvPr>
        </p:nvSpPr>
        <p:spPr/>
        <p:txBody>
          <a:bodyPr/>
          <a:lstStyle>
            <a:lvl1pPr>
              <a:defRPr/>
            </a:lvl1pPr>
          </a:lstStyle>
          <a:p>
            <a:pPr>
              <a:defRPr/>
            </a:pPr>
            <a:fld id="{7509A926-C715-3D40-B013-223AE23237CC}" type="slidenum">
              <a:rPr lang="en-US"/>
              <a:pPr>
                <a:defRPr/>
              </a:pPr>
              <a:t>‹#›</a:t>
            </a:fld>
            <a:endParaRPr lang="en-US"/>
          </a:p>
        </p:txBody>
      </p:sp>
      <p:sp>
        <p:nvSpPr>
          <p:cNvPr id="9" name="Footer Placeholder 3">
            <a:extLst>
              <a:ext uri="{FF2B5EF4-FFF2-40B4-BE49-F238E27FC236}">
                <a16:creationId xmlns:a16="http://schemas.microsoft.com/office/drawing/2014/main" id="{B6126F71-2071-4D46-B992-278F8F865724}"/>
              </a:ext>
            </a:extLst>
          </p:cNvPr>
          <p:cNvSpPr>
            <a:spLocks noGrp="1"/>
          </p:cNvSpPr>
          <p:nvPr>
            <p:ph type="ftr" sz="quarter" idx="16"/>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25356870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02080"/>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2">
            <a:extLst>
              <a:ext uri="{FF2B5EF4-FFF2-40B4-BE49-F238E27FC236}">
                <a16:creationId xmlns:a16="http://schemas.microsoft.com/office/drawing/2014/main" id="{A00A52CC-BC8D-084B-92C1-B433B8309854}"/>
              </a:ext>
            </a:extLst>
          </p:cNvPr>
          <p:cNvSpPr>
            <a:spLocks noGrp="1"/>
          </p:cNvSpPr>
          <p:nvPr>
            <p:ph type="sldNum" sz="quarter" idx="15"/>
          </p:nvPr>
        </p:nvSpPr>
        <p:spPr/>
        <p:txBody>
          <a:bodyPr/>
          <a:lstStyle>
            <a:lvl1pPr>
              <a:defRPr/>
            </a:lvl1pPr>
          </a:lstStyle>
          <a:p>
            <a:pPr>
              <a:defRPr/>
            </a:pPr>
            <a:fld id="{C56637AC-64CE-B94E-9591-06694B7B0DED}" type="slidenum">
              <a:rPr lang="en-US"/>
              <a:pPr>
                <a:defRPr/>
              </a:pPr>
              <a:t>‹#›</a:t>
            </a:fld>
            <a:endParaRPr lang="en-US"/>
          </a:p>
        </p:txBody>
      </p:sp>
      <p:sp>
        <p:nvSpPr>
          <p:cNvPr id="10" name="Footer Placeholder 3">
            <a:extLst>
              <a:ext uri="{FF2B5EF4-FFF2-40B4-BE49-F238E27FC236}">
                <a16:creationId xmlns:a16="http://schemas.microsoft.com/office/drawing/2014/main" id="{1B3DE13B-34DD-C244-94FE-9876EEDB4CE9}"/>
              </a:ext>
            </a:extLst>
          </p:cNvPr>
          <p:cNvSpPr>
            <a:spLocks noGrp="1"/>
          </p:cNvSpPr>
          <p:nvPr>
            <p:ph type="ftr" sz="quarter" idx="16"/>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4893391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rtlCol="0">
            <a:noAutofit/>
          </a:bodyPr>
          <a:lstStyle/>
          <a:p>
            <a:pPr lvl="0"/>
            <a:r>
              <a:rPr lang="en-US" noProof="0"/>
              <a:t>Click icon to add table</a:t>
            </a:r>
          </a:p>
        </p:txBody>
      </p:sp>
      <p:sp>
        <p:nvSpPr>
          <p:cNvPr id="4" name="Slide Number Placeholder 2">
            <a:extLst>
              <a:ext uri="{FF2B5EF4-FFF2-40B4-BE49-F238E27FC236}">
                <a16:creationId xmlns:a16="http://schemas.microsoft.com/office/drawing/2014/main" id="{DB904882-A615-C54D-8080-92083D689B69}"/>
              </a:ext>
            </a:extLst>
          </p:cNvPr>
          <p:cNvSpPr>
            <a:spLocks noGrp="1"/>
          </p:cNvSpPr>
          <p:nvPr>
            <p:ph type="sldNum" sz="quarter" idx="14"/>
          </p:nvPr>
        </p:nvSpPr>
        <p:spPr/>
        <p:txBody>
          <a:bodyPr/>
          <a:lstStyle>
            <a:lvl1pPr>
              <a:defRPr/>
            </a:lvl1pPr>
          </a:lstStyle>
          <a:p>
            <a:pPr>
              <a:defRPr/>
            </a:pPr>
            <a:fld id="{D3F0F92D-3548-7145-AA90-48B89D028FEE}" type="slidenum">
              <a:rPr lang="en-US"/>
              <a:pPr>
                <a:defRPr/>
              </a:pPr>
              <a:t>‹#›</a:t>
            </a:fld>
            <a:endParaRPr lang="en-US"/>
          </a:p>
        </p:txBody>
      </p:sp>
      <p:sp>
        <p:nvSpPr>
          <p:cNvPr id="5" name="Footer Placeholder 3">
            <a:extLst>
              <a:ext uri="{FF2B5EF4-FFF2-40B4-BE49-F238E27FC236}">
                <a16:creationId xmlns:a16="http://schemas.microsoft.com/office/drawing/2014/main" id="{84F8A918-5F79-1644-8B82-A2BEB3044079}"/>
              </a:ext>
            </a:extLst>
          </p:cNvPr>
          <p:cNvSpPr>
            <a:spLocks noGrp="1"/>
          </p:cNvSpPr>
          <p:nvPr>
            <p:ph type="ftr" sz="quarter" idx="15"/>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39219225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09095C14-2AB8-CA45-AACF-BC08D5BC1F53}"/>
              </a:ext>
            </a:extLst>
          </p:cNvPr>
          <p:cNvSpPr>
            <a:spLocks noGrp="1"/>
          </p:cNvSpPr>
          <p:nvPr>
            <p:ph type="sldNum" sz="quarter" idx="10"/>
          </p:nvPr>
        </p:nvSpPr>
        <p:spPr/>
        <p:txBody>
          <a:bodyPr/>
          <a:lstStyle>
            <a:lvl1pPr>
              <a:defRPr/>
            </a:lvl1pPr>
          </a:lstStyle>
          <a:p>
            <a:pPr>
              <a:defRPr/>
            </a:pPr>
            <a:fld id="{D8716EDE-8B9D-B945-A9B4-A257EE68DF04}" type="slidenum">
              <a:rPr lang="en-US"/>
              <a:pPr>
                <a:defRPr/>
              </a:pPr>
              <a:t>‹#›</a:t>
            </a:fld>
            <a:endParaRPr lang="en-US"/>
          </a:p>
        </p:txBody>
      </p:sp>
      <p:sp>
        <p:nvSpPr>
          <p:cNvPr id="3" name="Footer Placeholder 3">
            <a:extLst>
              <a:ext uri="{FF2B5EF4-FFF2-40B4-BE49-F238E27FC236}">
                <a16:creationId xmlns:a16="http://schemas.microsoft.com/office/drawing/2014/main" id="{2B89D0B7-6B1D-064C-9F2C-5D0DF2FDC3FF}"/>
              </a:ext>
            </a:extLst>
          </p:cNvPr>
          <p:cNvSpPr>
            <a:spLocks noGrp="1"/>
          </p:cNvSpPr>
          <p:nvPr>
            <p:ph type="ftr" sz="quarter" idx="11"/>
          </p:nvPr>
        </p:nvSpPr>
        <p:spPr/>
        <p:txBody>
          <a:bodyPr/>
          <a:lstStyle>
            <a:lvl1pPr>
              <a:defRPr/>
            </a:lvl1pPr>
          </a:lstStyle>
          <a:p>
            <a:pPr>
              <a:defRPr/>
            </a:pPr>
            <a:r>
              <a:rPr lang="en-US"/>
              <a:t>© 2018 IBM Corporation                 </a:t>
            </a:r>
          </a:p>
        </p:txBody>
      </p:sp>
    </p:spTree>
    <p:extLst>
      <p:ext uri="{BB962C8B-B14F-4D97-AF65-F5344CB8AC3E}">
        <p14:creationId xmlns:p14="http://schemas.microsoft.com/office/powerpoint/2010/main" val="331784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0534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4" name="Slide Number Placeholder 2">
            <a:extLst>
              <a:ext uri="{FF2B5EF4-FFF2-40B4-BE49-F238E27FC236}">
                <a16:creationId xmlns:a16="http://schemas.microsoft.com/office/drawing/2014/main" id="{5321AF76-9E5D-1343-B731-C7193F34FA46}"/>
              </a:ext>
            </a:extLst>
          </p:cNvPr>
          <p:cNvSpPr>
            <a:spLocks noGrp="1"/>
          </p:cNvSpPr>
          <p:nvPr>
            <p:ph type="sldNum" sz="quarter" idx="13"/>
          </p:nvPr>
        </p:nvSpPr>
        <p:spPr/>
        <p:txBody>
          <a:bodyPr/>
          <a:lstStyle>
            <a:lvl1pPr>
              <a:defRPr/>
            </a:lvl1pPr>
          </a:lstStyle>
          <a:p>
            <a:pPr>
              <a:defRPr/>
            </a:pPr>
            <a:fld id="{66574DE9-5AA0-B34D-B15F-FD23D1213C30}" type="slidenum">
              <a:rPr lang="en-US"/>
              <a:pPr>
                <a:defRPr/>
              </a:pPr>
              <a:t>‹#›</a:t>
            </a:fld>
            <a:endParaRPr lang="en-US"/>
          </a:p>
        </p:txBody>
      </p:sp>
      <p:sp>
        <p:nvSpPr>
          <p:cNvPr id="5" name="Footer Placeholder 3">
            <a:extLst>
              <a:ext uri="{FF2B5EF4-FFF2-40B4-BE49-F238E27FC236}">
                <a16:creationId xmlns:a16="http://schemas.microsoft.com/office/drawing/2014/main" id="{395D0DCA-8163-E24C-9E88-317234626426}"/>
              </a:ext>
            </a:extLst>
          </p:cNvPr>
          <p:cNvSpPr>
            <a:spLocks noGrp="1"/>
          </p:cNvSpPr>
          <p:nvPr>
            <p:ph type="ftr" sz="quarter" idx="14"/>
          </p:nvPr>
        </p:nvSpPr>
        <p:spPr/>
        <p:txBody>
          <a:bodyPr/>
          <a:lstStyle>
            <a:lvl1pPr>
              <a:defRPr/>
            </a:lvl1pPr>
          </a:lstStyle>
          <a:p>
            <a:pPr>
              <a:defRPr/>
            </a:pPr>
            <a:r>
              <a:rPr lang="de-DE"/>
              <a:t>© 2018 IBM Corporation                 </a:t>
            </a:r>
            <a:endParaRPr lang="en-US"/>
          </a:p>
        </p:txBody>
      </p:sp>
    </p:spTree>
    <p:extLst>
      <p:ext uri="{BB962C8B-B14F-4D97-AF65-F5344CB8AC3E}">
        <p14:creationId xmlns:p14="http://schemas.microsoft.com/office/powerpoint/2010/main" val="39604772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0E37EF36-EC39-474E-9631-99599AAF0BE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1975" y="2947988"/>
            <a:ext cx="29400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4">
            <a:extLst>
              <a:ext uri="{FF2B5EF4-FFF2-40B4-BE49-F238E27FC236}">
                <a16:creationId xmlns:a16="http://schemas.microsoft.com/office/drawing/2014/main" id="{7D94BF1E-22B6-344C-B45B-4168289118DB}"/>
              </a:ext>
            </a:extLst>
          </p:cNvPr>
          <p:cNvSpPr txBox="1">
            <a:spLocks/>
          </p:cNvSpPr>
          <p:nvPr userDrawn="1"/>
        </p:nvSpPr>
        <p:spPr>
          <a:xfrm>
            <a:off x="2514600" y="3192463"/>
            <a:ext cx="4114800" cy="1087437"/>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defRPr/>
            </a:pPr>
            <a:br>
              <a:rPr lang="en-US" sz="1400" dirty="0"/>
            </a:br>
            <a:br>
              <a:rPr lang="en-US" sz="1400" dirty="0"/>
            </a:br>
            <a:r>
              <a:rPr lang="en-US" sz="1400" dirty="0"/>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29736937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2400" b="0" i="0">
                <a:solidFill>
                  <a:schemeClr val="tx1"/>
                </a:solidFill>
                <a:latin typeface="Arial"/>
                <a:cs typeface="Arial"/>
              </a:defRPr>
            </a:lvl1pPr>
          </a:lstStyle>
          <a:p>
            <a:r>
              <a:rPr lang="en-US"/>
              <a:t>Click to edit Master title style</a:t>
            </a:r>
            <a:endParaRPr dirty="0"/>
          </a:p>
        </p:txBody>
      </p:sp>
      <p:sp>
        <p:nvSpPr>
          <p:cNvPr id="3" name="Holder 3"/>
          <p:cNvSpPr>
            <a:spLocks noGrp="1"/>
          </p:cNvSpPr>
          <p:nvPr>
            <p:ph sz="half" idx="2"/>
          </p:nvPr>
        </p:nvSpPr>
        <p:spPr>
          <a:xfrm>
            <a:off x="457200" y="1577340"/>
            <a:ext cx="3977640" cy="215444"/>
          </a:xfrm>
          <a:prstGeom prst="rect">
            <a:avLst/>
          </a:prstGeom>
        </p:spPr>
        <p:txBody>
          <a:bodyPr>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577340"/>
            <a:ext cx="3977640" cy="215444"/>
          </a:xfrm>
          <a:prstGeom prst="rect">
            <a:avLst/>
          </a:prstGeom>
        </p:spPr>
        <p:txBody>
          <a:bodyPr>
            <a:spAutoFit/>
          </a:bodyPr>
          <a:lstStyle>
            <a:lvl1pPr>
              <a:defRPr/>
            </a:lvl1pPr>
          </a:lstStyle>
          <a:p>
            <a:pPr lvl="0"/>
            <a:r>
              <a:rPr lang="en-US"/>
              <a:t>Click to edit Master text styles</a:t>
            </a:r>
          </a:p>
        </p:txBody>
      </p:sp>
      <p:sp>
        <p:nvSpPr>
          <p:cNvPr id="5" name="Holder 5">
            <a:extLst>
              <a:ext uri="{FF2B5EF4-FFF2-40B4-BE49-F238E27FC236}">
                <a16:creationId xmlns:a16="http://schemas.microsoft.com/office/drawing/2014/main" id="{6FC53311-FEC7-7B46-B69D-339673ED0D9F}"/>
              </a:ext>
            </a:extLst>
          </p:cNvPr>
          <p:cNvSpPr>
            <a:spLocks noGrp="1"/>
          </p:cNvSpPr>
          <p:nvPr>
            <p:ph type="ftr" sz="quarter" idx="10"/>
          </p:nvPr>
        </p:nvSpPr>
        <p:spPr/>
        <p:txBody>
          <a:bodyPr/>
          <a:lstStyle>
            <a:lvl1pPr algn="ctr">
              <a:defRPr>
                <a:solidFill>
                  <a:schemeClr val="tx1">
                    <a:tint val="75000"/>
                  </a:schemeClr>
                </a:solidFill>
              </a:defRPr>
            </a:lvl1pPr>
          </a:lstStyle>
          <a:p>
            <a:pPr>
              <a:defRPr/>
            </a:pPr>
            <a:r>
              <a:rPr lang="en-US"/>
              <a:t>© 2018 IBM Corporation                 </a:t>
            </a:r>
            <a:endParaRPr/>
          </a:p>
        </p:txBody>
      </p:sp>
      <p:sp>
        <p:nvSpPr>
          <p:cNvPr id="6" name="Holder 6">
            <a:extLst>
              <a:ext uri="{FF2B5EF4-FFF2-40B4-BE49-F238E27FC236}">
                <a16:creationId xmlns:a16="http://schemas.microsoft.com/office/drawing/2014/main" id="{B38458BC-5CE1-2744-8655-B6F70BA332C7}"/>
              </a:ext>
            </a:extLst>
          </p:cNvPr>
          <p:cNvSpPr>
            <a:spLocks noGrp="1"/>
          </p:cNvSpPr>
          <p:nvPr>
            <p:ph type="dt" sz="half" idx="11"/>
          </p:nvPr>
        </p:nvSpPr>
        <p:spPr>
          <a:xfrm>
            <a:off x="0" y="0"/>
            <a:ext cx="0" cy="0"/>
          </a:xfrm>
        </p:spPr>
        <p:txBody>
          <a:bodyPr lIns="0" tIns="0" rIns="0" bIns="0"/>
          <a:lstStyle>
            <a:lvl1pPr algn="l">
              <a:defRPr>
                <a:solidFill>
                  <a:schemeClr val="tx1">
                    <a:tint val="75000"/>
                  </a:schemeClr>
                </a:solidFill>
              </a:defRPr>
            </a:lvl1pPr>
          </a:lstStyle>
          <a:p>
            <a:pPr>
              <a:defRPr/>
            </a:pPr>
            <a:endParaRPr lang="en-US"/>
          </a:p>
        </p:txBody>
      </p:sp>
      <p:sp>
        <p:nvSpPr>
          <p:cNvPr id="7" name="Holder 7">
            <a:extLst>
              <a:ext uri="{FF2B5EF4-FFF2-40B4-BE49-F238E27FC236}">
                <a16:creationId xmlns:a16="http://schemas.microsoft.com/office/drawing/2014/main" id="{41E64721-B1A1-324C-9B04-C9A4E6F81502}"/>
              </a:ext>
            </a:extLst>
          </p:cNvPr>
          <p:cNvSpPr>
            <a:spLocks noGrp="1"/>
          </p:cNvSpPr>
          <p:nvPr>
            <p:ph type="sldNum" sz="quarter" idx="12"/>
          </p:nvPr>
        </p:nvSpPr>
        <p:spPr/>
        <p:txBody>
          <a:bodyPr/>
          <a:lstStyle>
            <a:lvl1pPr algn="r">
              <a:defRPr>
                <a:solidFill>
                  <a:schemeClr val="tx1">
                    <a:tint val="75000"/>
                  </a:schemeClr>
                </a:solidFill>
              </a:defRPr>
            </a:lvl1pPr>
          </a:lstStyle>
          <a:p>
            <a:pPr>
              <a:defRPr/>
            </a:pPr>
            <a:fld id="{90D7F2B5-B20A-5948-89C6-C6226EEC827E}" type="slidenum">
              <a:rPr/>
              <a:pPr>
                <a:defRPr/>
              </a:pPr>
              <a:t>‹#›</a:t>
            </a:fld>
            <a:endParaRPr/>
          </a:p>
        </p:txBody>
      </p:sp>
    </p:spTree>
    <p:extLst>
      <p:ext uri="{BB962C8B-B14F-4D97-AF65-F5344CB8AC3E}">
        <p14:creationId xmlns:p14="http://schemas.microsoft.com/office/powerpoint/2010/main" val="121840741"/>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24DC3E-F570-364C-98AD-0B7904D940FB}"/>
              </a:ext>
            </a:extLst>
          </p:cNvPr>
          <p:cNvSpPr txBox="1"/>
          <p:nvPr userDrawn="1"/>
        </p:nvSpPr>
        <p:spPr>
          <a:xfrm>
            <a:off x="3048000" y="6553200"/>
            <a:ext cx="2590800" cy="207963"/>
          </a:xfrm>
          <a:prstGeom prst="rect">
            <a:avLst/>
          </a:prstGeom>
          <a:noFill/>
        </p:spPr>
        <p:txBody>
          <a:bodyPr>
            <a:spAutoFit/>
          </a:bodyPr>
          <a:lstStyle/>
          <a:p>
            <a:pPr algn="ctr" eaLnBrk="1" hangingPunct="1">
              <a:defRPr/>
            </a:pPr>
            <a:r>
              <a:rPr lang="en-US" sz="750" kern="0" spc="-23" dirty="0">
                <a:latin typeface="Arial"/>
                <a:cs typeface="Arial"/>
              </a:rPr>
              <a:t>IBM Confidential</a:t>
            </a:r>
          </a:p>
        </p:txBody>
      </p:sp>
      <p:sp>
        <p:nvSpPr>
          <p:cNvPr id="2" name="Title 1"/>
          <p:cNvSpPr>
            <a:spLocks noGrp="1"/>
          </p:cNvSpPr>
          <p:nvPr>
            <p:ph type="title"/>
          </p:nvPr>
        </p:nvSpPr>
        <p:spPr>
          <a:xfrm>
            <a:off x="875507" y="152400"/>
            <a:ext cx="7392986" cy="427037"/>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567204"/>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hasCustomPrompt="1"/>
          </p:nvPr>
        </p:nvSpPr>
        <p:spPr>
          <a:xfrm>
            <a:off x="285750" y="571500"/>
            <a:ext cx="771525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4143375"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714500"/>
            <a:ext cx="428625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6118860"/>
            <a:ext cx="4171950" cy="38100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9833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a:t>Click to edit Master title style</a:t>
            </a:r>
          </a:p>
        </p:txBody>
      </p:sp>
    </p:spTree>
    <p:extLst>
      <p:ext uri="{BB962C8B-B14F-4D97-AF65-F5344CB8AC3E}">
        <p14:creationId xmlns:p14="http://schemas.microsoft.com/office/powerpoint/2010/main" val="31014615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hasCustomPrompt="1"/>
          </p:nvPr>
        </p:nvSpPr>
        <p:spPr>
          <a:xfrm>
            <a:off x="285750" y="571500"/>
            <a:ext cx="771525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185737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714500"/>
            <a:ext cx="214312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714500"/>
            <a:ext cx="214312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714500"/>
            <a:ext cx="214312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6118860"/>
            <a:ext cx="4171950" cy="38100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185276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hasCustomPrompt="1"/>
          </p:nvPr>
        </p:nvSpPr>
        <p:spPr>
          <a:xfrm>
            <a:off x="285750" y="571500"/>
            <a:ext cx="771525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4143375"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572000" y="1714500"/>
            <a:ext cx="428625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285750" y="6118860"/>
            <a:ext cx="4171950" cy="38100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1365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hasCustomPrompt="1"/>
          </p:nvPr>
        </p:nvSpPr>
        <p:spPr>
          <a:xfrm>
            <a:off x="285750" y="571500"/>
            <a:ext cx="7715250"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185737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714500"/>
            <a:ext cx="214312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714500"/>
            <a:ext cx="214312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714500"/>
            <a:ext cx="214312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285750" y="6118860"/>
            <a:ext cx="4171950" cy="38100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63019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571500"/>
            <a:ext cx="771525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4143375"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572000" y="1714500"/>
            <a:ext cx="428625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285750" y="6118860"/>
            <a:ext cx="4171950" cy="38100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05641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571500"/>
            <a:ext cx="771525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185737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714500"/>
            <a:ext cx="214312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714500"/>
            <a:ext cx="214312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714500"/>
            <a:ext cx="2143125"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285750" y="6118860"/>
            <a:ext cx="4143375" cy="38100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33226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a:xfrm>
            <a:off x="285750" y="1714500"/>
            <a:ext cx="1857375"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220980"/>
            <a:ext cx="1857375" cy="6858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0"/>
          </a:xfrm>
          <a:prstGeom prst="rect">
            <a:avLst/>
          </a:prstGeom>
        </p:spPr>
      </p:pic>
      <p:sp>
        <p:nvSpPr>
          <p:cNvPr id="9" name="Content Placeholder 2"/>
          <p:cNvSpPr>
            <a:spLocks noGrp="1"/>
          </p:cNvSpPr>
          <p:nvPr>
            <p:ph idx="10"/>
          </p:nvPr>
        </p:nvSpPr>
        <p:spPr>
          <a:xfrm>
            <a:off x="4572000" y="1714500"/>
            <a:ext cx="2143125"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714500"/>
            <a:ext cx="200025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714500"/>
            <a:ext cx="2143125"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285750" y="6096000"/>
            <a:ext cx="1885951" cy="40386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404071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a:xfrm>
            <a:off x="285750" y="1714500"/>
            <a:ext cx="1857375"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220980"/>
            <a:ext cx="1857375" cy="6858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572000" y="1714500"/>
            <a:ext cx="2143125"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714500"/>
            <a:ext cx="200025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714500"/>
            <a:ext cx="2143125"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285750" y="6096000"/>
            <a:ext cx="1885951" cy="403860"/>
          </a:xfrm>
        </p:spPr>
        <p:txBody>
          <a:bodyPr tIns="0" anchor="b"/>
          <a:lstStyle>
            <a:lvl1pPr>
              <a:defRPr sz="500" b="0">
                <a:solidFill>
                  <a:schemeClr val="tx1">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3" name="Footer Placeholder 3"/>
          <p:cNvSpPr txBox="1">
            <a:spLocks/>
          </p:cNvSpPr>
          <p:nvPr userDrawn="1"/>
        </p:nvSpPr>
        <p:spPr>
          <a:xfrm>
            <a:off x="571500"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Slide Number Placeholder 2"/>
          <p:cNvSpPr txBox="1">
            <a:spLocks/>
          </p:cNvSpPr>
          <p:nvPr userDrawn="1"/>
        </p:nvSpPr>
        <p:spPr>
          <a:xfrm>
            <a:off x="284287" y="6578160"/>
            <a:ext cx="204924"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281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a:xfrm>
            <a:off x="285750" y="1714500"/>
            <a:ext cx="1857375"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220980"/>
            <a:ext cx="1857375" cy="6858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572000" y="1714500"/>
            <a:ext cx="2143125"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714500"/>
            <a:ext cx="200025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0"/>
            <a:ext cx="2286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285750" y="6096000"/>
            <a:ext cx="1885951" cy="40386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4" name="Footer Placeholder 3"/>
          <p:cNvSpPr txBox="1">
            <a:spLocks/>
          </p:cNvSpPr>
          <p:nvPr userDrawn="1"/>
        </p:nvSpPr>
        <p:spPr>
          <a:xfrm>
            <a:off x="571500"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8" name="Slide Number Placeholder 2"/>
          <p:cNvSpPr txBox="1">
            <a:spLocks/>
          </p:cNvSpPr>
          <p:nvPr userDrawn="1"/>
        </p:nvSpPr>
        <p:spPr>
          <a:xfrm>
            <a:off x="284287" y="6578160"/>
            <a:ext cx="204924"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3210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714500"/>
            <a:ext cx="41148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0"/>
          </a:xfrm>
          <a:prstGeom prst="rect">
            <a:avLst/>
          </a:prstGeom>
        </p:spPr>
      </p:pic>
      <p:sp>
        <p:nvSpPr>
          <p:cNvPr id="9" name="Text Placeholder 23"/>
          <p:cNvSpPr>
            <a:spLocks noGrp="1"/>
          </p:cNvSpPr>
          <p:nvPr>
            <p:ph type="body" sz="quarter" idx="14" hasCustomPrompt="1"/>
          </p:nvPr>
        </p:nvSpPr>
        <p:spPr>
          <a:xfrm>
            <a:off x="285750" y="6118860"/>
            <a:ext cx="4171950" cy="38100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0"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57724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3-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714500"/>
            <a:ext cx="41148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6118860"/>
            <a:ext cx="4171950" cy="38100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0"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03949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7F3045E-CC62-48D9-879C-6E30649444D1}"/>
              </a:ext>
            </a:extLst>
          </p:cNvPr>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lvl1pPr>
          </a:lstStyle>
          <a:p>
            <a:pPr lvl="0"/>
            <a:r>
              <a:rPr lang="en-US" altLang="en-US" dirty="0"/>
              <a:t>Click to edit Master title style</a:t>
            </a:r>
          </a:p>
        </p:txBody>
      </p:sp>
    </p:spTree>
    <p:extLst>
      <p:ext uri="{BB962C8B-B14F-4D97-AF65-F5344CB8AC3E}">
        <p14:creationId xmlns:p14="http://schemas.microsoft.com/office/powerpoint/2010/main" val="37017563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714500"/>
            <a:ext cx="4114800" cy="43815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3" cy="190500"/>
          </a:xfrm>
          <a:prstGeom prst="rect">
            <a:avLst/>
          </a:prstGeom>
        </p:spPr>
      </p:pic>
      <p:sp>
        <p:nvSpPr>
          <p:cNvPr id="9" name="Text Placeholder 23"/>
          <p:cNvSpPr>
            <a:spLocks noGrp="1"/>
          </p:cNvSpPr>
          <p:nvPr>
            <p:ph type="body" sz="quarter" idx="14" hasCustomPrompt="1"/>
          </p:nvPr>
        </p:nvSpPr>
        <p:spPr>
          <a:xfrm>
            <a:off x="285750" y="6118860"/>
            <a:ext cx="4143375" cy="38100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3822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714500"/>
            <a:ext cx="41148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6515113"/>
            <a:ext cx="353823" cy="190500"/>
          </a:xfrm>
          <a:prstGeom prst="rect">
            <a:avLst/>
          </a:prstGeom>
        </p:spPr>
      </p:pic>
      <p:sp>
        <p:nvSpPr>
          <p:cNvPr id="10" name="Text Placeholder 23"/>
          <p:cNvSpPr>
            <a:spLocks noGrp="1"/>
          </p:cNvSpPr>
          <p:nvPr>
            <p:ph type="body" sz="quarter" idx="14" hasCustomPrompt="1"/>
          </p:nvPr>
        </p:nvSpPr>
        <p:spPr>
          <a:xfrm>
            <a:off x="285750" y="6118860"/>
            <a:ext cx="4171950" cy="38100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409000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a:xfrm>
            <a:off x="285750" y="1714500"/>
            <a:ext cx="4114800" cy="9525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2971800"/>
            <a:ext cx="4114800" cy="3124200"/>
          </a:xfrm>
          <a:prstGeom prst="rect">
            <a:avLst/>
          </a:prstGeom>
        </p:spPr>
        <p:txBody>
          <a:bodyPr tIns="0">
            <a:noAutofit/>
          </a:bodyPr>
          <a:lstStyle>
            <a:lvl1pPr>
              <a:defRPr sz="1500">
                <a:solidFill>
                  <a:schemeClr val="accent2"/>
                </a:solidFill>
              </a:defRPr>
            </a:lvl1pPr>
            <a:lvl2pPr>
              <a:defRPr sz="1500">
                <a:solidFill>
                  <a:schemeClr val="accent2"/>
                </a:solidFill>
              </a:defRPr>
            </a:lvl2pPr>
            <a:lvl3pPr>
              <a:defRPr sz="1500">
                <a:solidFill>
                  <a:schemeClr val="accent2"/>
                </a:solidFill>
              </a:defRPr>
            </a:lvl3pPr>
            <a:lvl4pPr>
              <a:defRPr sz="1500">
                <a:solidFill>
                  <a:schemeClr val="accent2"/>
                </a:solidFill>
              </a:defRPr>
            </a:lvl4pPr>
            <a:lvl5pPr>
              <a:defRPr sz="1500">
                <a:solidFill>
                  <a:schemeClr val="accent2"/>
                </a:solidFill>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6515113"/>
            <a:ext cx="353823" cy="190500"/>
          </a:xfrm>
          <a:prstGeom prst="rect">
            <a:avLst/>
          </a:prstGeom>
        </p:spPr>
      </p:pic>
      <p:sp>
        <p:nvSpPr>
          <p:cNvPr id="10" name="Text Placeholder 23"/>
          <p:cNvSpPr>
            <a:spLocks noGrp="1"/>
          </p:cNvSpPr>
          <p:nvPr>
            <p:ph type="body" sz="quarter" idx="14" hasCustomPrompt="1"/>
          </p:nvPr>
        </p:nvSpPr>
        <p:spPr>
          <a:xfrm>
            <a:off x="285750" y="6118860"/>
            <a:ext cx="4171950" cy="38100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66400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68580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a:xfrm>
            <a:off x="285750" y="1714500"/>
            <a:ext cx="4114800" cy="9525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2971800"/>
            <a:ext cx="4114800" cy="3124200"/>
          </a:xfrm>
          <a:prstGeom prst="rect">
            <a:avLst/>
          </a:prstGeom>
        </p:spPr>
        <p:txBody>
          <a:bodyPr tIns="0">
            <a:noAutofit/>
          </a:bodyPr>
          <a:lstStyle>
            <a:lvl1pPr>
              <a:defRPr sz="1500">
                <a:solidFill>
                  <a:schemeClr val="accent2"/>
                </a:solidFill>
              </a:defRPr>
            </a:lvl1pPr>
            <a:lvl2pPr>
              <a:defRPr sz="1500">
                <a:solidFill>
                  <a:schemeClr val="accent2"/>
                </a:solidFill>
              </a:defRPr>
            </a:lvl2pPr>
            <a:lvl3pPr>
              <a:defRPr sz="1500">
                <a:solidFill>
                  <a:schemeClr val="accent2"/>
                </a:solidFill>
              </a:defRPr>
            </a:lvl3pPr>
            <a:lvl4pPr>
              <a:defRPr sz="1500">
                <a:solidFill>
                  <a:schemeClr val="accent2"/>
                </a:solidFill>
              </a:defRPr>
            </a:lvl4pPr>
            <a:lvl5pPr>
              <a:defRPr sz="1500">
                <a:solidFill>
                  <a:schemeClr val="accent2"/>
                </a:solidFill>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1"/>
          </a:xfrm>
          <a:prstGeom prst="rect">
            <a:avLst/>
          </a:prstGeom>
        </p:spPr>
      </p:pic>
      <p:sp>
        <p:nvSpPr>
          <p:cNvPr id="10" name="Text Placeholder 23"/>
          <p:cNvSpPr>
            <a:spLocks noGrp="1"/>
          </p:cNvSpPr>
          <p:nvPr>
            <p:ph type="body" sz="quarter" idx="14" hasCustomPrompt="1"/>
          </p:nvPr>
        </p:nvSpPr>
        <p:spPr>
          <a:xfrm>
            <a:off x="285750" y="6118860"/>
            <a:ext cx="4171950" cy="38100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18033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a:xfrm>
            <a:off x="285750" y="1714500"/>
            <a:ext cx="4114800" cy="952500"/>
          </a:xfrm>
        </p:spPr>
        <p:txBody>
          <a:bodyPr>
            <a:noAutofit/>
          </a:bodyPr>
          <a:lstStyle/>
          <a:p>
            <a:r>
              <a:rPr lang="en-US" dirty="0"/>
              <a:t>Click to edit Master title style</a:t>
            </a:r>
          </a:p>
        </p:txBody>
      </p:sp>
      <p:sp>
        <p:nvSpPr>
          <p:cNvPr id="3" name="Content Placeholder 2"/>
          <p:cNvSpPr>
            <a:spLocks noGrp="1"/>
          </p:cNvSpPr>
          <p:nvPr>
            <p:ph idx="1"/>
          </p:nvPr>
        </p:nvSpPr>
        <p:spPr>
          <a:xfrm>
            <a:off x="285750" y="2971800"/>
            <a:ext cx="4114800" cy="3124200"/>
          </a:xfrm>
          <a:prstGeom prst="rect">
            <a:avLst/>
          </a:prstGeom>
        </p:spPr>
        <p:txBody>
          <a:bodyPr tIns="0">
            <a:noAutofit/>
          </a:bodyPr>
          <a:lstStyle>
            <a:lvl1pPr>
              <a:defRPr sz="1500">
                <a:solidFill>
                  <a:schemeClr val="accent2"/>
                </a:solidFill>
              </a:defRPr>
            </a:lvl1pPr>
            <a:lvl2pPr>
              <a:defRPr sz="1500">
                <a:solidFill>
                  <a:schemeClr val="accent2"/>
                </a:solidFill>
              </a:defRPr>
            </a:lvl2pPr>
            <a:lvl3pPr>
              <a:defRPr sz="1500">
                <a:solidFill>
                  <a:schemeClr val="accent2"/>
                </a:solidFill>
              </a:defRPr>
            </a:lvl3pPr>
            <a:lvl4pPr>
              <a:defRPr sz="1500">
                <a:solidFill>
                  <a:schemeClr val="accent2"/>
                </a:solidFill>
              </a:defRPr>
            </a:lvl4pPr>
            <a:lvl5pPr>
              <a:defRPr sz="1500">
                <a:solidFill>
                  <a:schemeClr val="accent2"/>
                </a:solidFill>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1"/>
          </a:xfrm>
          <a:prstGeom prst="rect">
            <a:avLst/>
          </a:prstGeom>
        </p:spPr>
      </p:pic>
      <p:sp>
        <p:nvSpPr>
          <p:cNvPr id="10" name="Text Placeholder 23"/>
          <p:cNvSpPr>
            <a:spLocks noGrp="1"/>
          </p:cNvSpPr>
          <p:nvPr>
            <p:ph type="body" sz="quarter" idx="14" hasCustomPrompt="1"/>
          </p:nvPr>
        </p:nvSpPr>
        <p:spPr>
          <a:xfrm>
            <a:off x="285750" y="6118860"/>
            <a:ext cx="4171950" cy="38100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42057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457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hasCustomPrompt="1"/>
          </p:nvPr>
        </p:nvSpPr>
        <p:spPr>
          <a:xfrm>
            <a:off x="285750" y="571500"/>
            <a:ext cx="4097655"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4114800" cy="43815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a:prstGeom prst="rect">
            <a:avLst/>
          </a:prstGeo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6118860"/>
            <a:ext cx="4114800" cy="381000"/>
          </a:xfrm>
          <a:prstGeom prst="rect">
            <a:avLst/>
          </a:prstGeo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3" name="Footer Placeholder 3"/>
          <p:cNvSpPr txBox="1">
            <a:spLocks/>
          </p:cNvSpPr>
          <p:nvPr userDrawn="1"/>
        </p:nvSpPr>
        <p:spPr>
          <a:xfrm>
            <a:off x="571500"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2020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6" name="Slide Number Placeholder 2"/>
          <p:cNvSpPr txBox="1">
            <a:spLocks/>
          </p:cNvSpPr>
          <p:nvPr userDrawn="1"/>
        </p:nvSpPr>
        <p:spPr>
          <a:xfrm>
            <a:off x="284287" y="6578160"/>
            <a:ext cx="204924"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4" name="Rectangle 3"/>
          <p:cNvSpPr/>
          <p:nvPr userDrawn="1"/>
        </p:nvSpPr>
        <p:spPr>
          <a:xfrm>
            <a:off x="4572000" y="0"/>
            <a:ext cx="457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6515119"/>
            <a:ext cx="353824" cy="190500"/>
          </a:xfrm>
          <a:prstGeom prst="rect">
            <a:avLst/>
          </a:prstGeom>
        </p:spPr>
      </p:pic>
      <p:sp>
        <p:nvSpPr>
          <p:cNvPr id="18"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268460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IBM Plex Sans" charset="0"/>
              <a:ea typeface="IBM Plex Sans" charset="0"/>
              <a:cs typeface="IBM Plex Sans" charset="0"/>
            </a:endParaRPr>
          </a:p>
        </p:txBody>
      </p:sp>
      <p:sp>
        <p:nvSpPr>
          <p:cNvPr id="2" name="Title 1"/>
          <p:cNvSpPr>
            <a:spLocks noGrp="1"/>
          </p:cNvSpPr>
          <p:nvPr>
            <p:ph type="title"/>
          </p:nvPr>
        </p:nvSpPr>
        <p:spPr>
          <a:xfrm>
            <a:off x="285750" y="1714500"/>
            <a:ext cx="1857375" cy="3048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220980"/>
            <a:ext cx="1857375" cy="68580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6515113"/>
            <a:ext cx="353824" cy="190500"/>
          </a:xfrm>
          <a:prstGeom prst="rect">
            <a:avLst/>
          </a:prstGeom>
        </p:spPr>
      </p:pic>
      <p:sp>
        <p:nvSpPr>
          <p:cNvPr id="9" name="Content Placeholder 2"/>
          <p:cNvSpPr>
            <a:spLocks noGrp="1"/>
          </p:cNvSpPr>
          <p:nvPr>
            <p:ph idx="10"/>
          </p:nvPr>
        </p:nvSpPr>
        <p:spPr>
          <a:xfrm>
            <a:off x="4572000" y="1714500"/>
            <a:ext cx="2143125"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714500"/>
            <a:ext cx="200025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714500"/>
            <a:ext cx="2143125"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6096000"/>
            <a:ext cx="1885950" cy="40386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307026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571500"/>
            <a:ext cx="771525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5750" y="6118860"/>
            <a:ext cx="4143375" cy="38100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0" name="Content Placeholder 2"/>
          <p:cNvSpPr>
            <a:spLocks noGrp="1"/>
          </p:cNvSpPr>
          <p:nvPr>
            <p:ph idx="1"/>
          </p:nvPr>
        </p:nvSpPr>
        <p:spPr>
          <a:xfrm>
            <a:off x="285750" y="1714500"/>
            <a:ext cx="85725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712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571500"/>
            <a:ext cx="771525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5750" y="6118860"/>
            <a:ext cx="4143375" cy="38100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0" name="Content Placeholder 2"/>
          <p:cNvSpPr>
            <a:spLocks noGrp="1"/>
          </p:cNvSpPr>
          <p:nvPr>
            <p:ph idx="1"/>
          </p:nvPr>
        </p:nvSpPr>
        <p:spPr>
          <a:xfrm>
            <a:off x="285750" y="1714500"/>
            <a:ext cx="85725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73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571500"/>
            <a:ext cx="771525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4143375"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714500"/>
            <a:ext cx="428625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5750" y="6118860"/>
            <a:ext cx="4143375" cy="38100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76673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586832"/>
            <a:ext cx="8229600" cy="607980"/>
          </a:xfrm>
        </p:spPr>
        <p:txBody>
          <a:bodyPr/>
          <a:lstStyle>
            <a:lvl1pPr>
              <a:defRPr sz="2600"/>
            </a:lvl1pPr>
          </a:lstStyle>
          <a:p>
            <a:r>
              <a:rPr lang="en-US" dirty="0"/>
              <a:t>Click to edit Master title style</a:t>
            </a:r>
          </a:p>
        </p:txBody>
      </p:sp>
      <p:sp>
        <p:nvSpPr>
          <p:cNvPr id="7" name="Content Placeholder 2"/>
          <p:cNvSpPr>
            <a:spLocks noGrp="1"/>
          </p:cNvSpPr>
          <p:nvPr>
            <p:ph idx="12"/>
          </p:nvPr>
        </p:nvSpPr>
        <p:spPr>
          <a:xfrm>
            <a:off x="457200" y="1601892"/>
            <a:ext cx="8229600" cy="4567771"/>
          </a:xfrm>
        </p:spPr>
        <p:txBody>
          <a:bodyPr/>
          <a:lstStyle>
            <a:lvl1pPr>
              <a:buFont typeface="Arial" pitchFamily="34" charset="0"/>
              <a:buChar char="•"/>
              <a:defRPr/>
            </a:lvl1pPr>
            <a:lvl2pPr marL="457200" indent="-228600">
              <a:buFont typeface="Arial" pitchFamily="34" charset="0"/>
              <a:buChar char="−"/>
              <a:defRPr sz="1800"/>
            </a:lvl2pPr>
            <a:lvl3pPr marL="685800">
              <a:buFont typeface="Arial" pitchFamily="34" charset="0"/>
              <a:buChar char="−"/>
              <a:defRPr sz="1600"/>
            </a:lvl3pPr>
            <a:lvl4pPr marL="914400">
              <a:buFont typeface="Arial" pitchFamily="34" charset="0"/>
              <a:buChar char="−"/>
              <a:defRPr sz="1400"/>
            </a:lvl4pPr>
          </a:lstStyle>
          <a:p>
            <a:pPr lvl="0"/>
            <a:r>
              <a:rPr lang="en-US"/>
              <a:t>Click to edit Master text styles</a:t>
            </a:r>
          </a:p>
        </p:txBody>
      </p:sp>
    </p:spTree>
    <p:extLst>
      <p:ext uri="{BB962C8B-B14F-4D97-AF65-F5344CB8AC3E}">
        <p14:creationId xmlns:p14="http://schemas.microsoft.com/office/powerpoint/2010/main" val="23453099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571500"/>
            <a:ext cx="771525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1857375"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714500"/>
            <a:ext cx="2143125"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714500"/>
            <a:ext cx="2143125"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714500"/>
            <a:ext cx="2143125" cy="4381500"/>
          </a:xfrm>
        </p:spPr>
        <p:txBody>
          <a:bodyPr tIns="22860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285750" y="6118860"/>
            <a:ext cx="4143375" cy="38100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427776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1714500"/>
            <a:ext cx="1857375" cy="3048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220980"/>
            <a:ext cx="1857375" cy="6858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1"/>
          </a:xfrm>
          <a:prstGeom prst="rect">
            <a:avLst/>
          </a:prstGeom>
        </p:spPr>
      </p:pic>
      <p:sp>
        <p:nvSpPr>
          <p:cNvPr id="9" name="Content Placeholder 2"/>
          <p:cNvSpPr>
            <a:spLocks noGrp="1"/>
          </p:cNvSpPr>
          <p:nvPr>
            <p:ph idx="10"/>
          </p:nvPr>
        </p:nvSpPr>
        <p:spPr>
          <a:xfrm>
            <a:off x="4572000" y="1714500"/>
            <a:ext cx="2143125"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714500"/>
            <a:ext cx="2000250"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714500"/>
            <a:ext cx="2143125" cy="4381500"/>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4" y="6515113"/>
            <a:ext cx="353824" cy="190501"/>
          </a:xfrm>
          <a:prstGeom prst="rect">
            <a:avLst/>
          </a:prstGeom>
        </p:spPr>
      </p:pic>
      <p:sp>
        <p:nvSpPr>
          <p:cNvPr id="16" name="Text Placeholder 23"/>
          <p:cNvSpPr>
            <a:spLocks noGrp="1"/>
          </p:cNvSpPr>
          <p:nvPr>
            <p:ph type="body" sz="quarter" idx="14" hasCustomPrompt="1"/>
          </p:nvPr>
        </p:nvSpPr>
        <p:spPr>
          <a:xfrm>
            <a:off x="285750" y="6096000"/>
            <a:ext cx="2057400" cy="40386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165127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1714500"/>
            <a:ext cx="1857375" cy="3048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220980"/>
            <a:ext cx="1857375" cy="6858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1"/>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4" y="6515113"/>
            <a:ext cx="353824" cy="190501"/>
          </a:xfrm>
          <a:prstGeom prst="rect">
            <a:avLst/>
          </a:prstGeom>
        </p:spPr>
      </p:pic>
      <p:sp>
        <p:nvSpPr>
          <p:cNvPr id="16" name="Text Placeholder 23"/>
          <p:cNvSpPr>
            <a:spLocks noGrp="1"/>
          </p:cNvSpPr>
          <p:nvPr>
            <p:ph type="body" sz="quarter" idx="14" hasCustomPrompt="1"/>
          </p:nvPr>
        </p:nvSpPr>
        <p:spPr>
          <a:xfrm>
            <a:off x="285750" y="6096000"/>
            <a:ext cx="2057400" cy="40386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pic>
        <p:nvPicPr>
          <p:cNvPr id="12" name="Picture 11">
            <a:extLst>
              <a:ext uri="{FF2B5EF4-FFF2-40B4-BE49-F238E27FC236}">
                <a16:creationId xmlns:a16="http://schemas.microsoft.com/office/drawing/2014/main" id="{13EF15DA-1B73-5840-B6A8-59D08144CE18}"/>
              </a:ext>
            </a:extLst>
          </p:cNvPr>
          <p:cNvPicPr>
            <a:picLocks noChangeAspect="1"/>
          </p:cNvPicPr>
          <p:nvPr userDrawn="1"/>
        </p:nvPicPr>
        <p:blipFill>
          <a:blip r:embed="rId4"/>
          <a:stretch>
            <a:fillRect/>
          </a:stretch>
        </p:blipFill>
        <p:spPr>
          <a:xfrm>
            <a:off x="4714875" y="1714500"/>
            <a:ext cx="1200150" cy="1600200"/>
          </a:xfrm>
          <a:prstGeom prst="rect">
            <a:avLst/>
          </a:prstGeom>
          <a:noFill/>
        </p:spPr>
      </p:pic>
      <p:pic>
        <p:nvPicPr>
          <p:cNvPr id="14" name="Picture 13">
            <a:extLst>
              <a:ext uri="{FF2B5EF4-FFF2-40B4-BE49-F238E27FC236}">
                <a16:creationId xmlns:a16="http://schemas.microsoft.com/office/drawing/2014/main" id="{61D7D47A-0DF4-7A44-A6E3-4C50BE45B492}"/>
              </a:ext>
            </a:extLst>
          </p:cNvPr>
          <p:cNvPicPr>
            <a:picLocks noChangeAspect="1"/>
          </p:cNvPicPr>
          <p:nvPr userDrawn="1"/>
        </p:nvPicPr>
        <p:blipFill>
          <a:blip r:embed="rId5"/>
          <a:stretch>
            <a:fillRect/>
          </a:stretch>
        </p:blipFill>
        <p:spPr>
          <a:xfrm>
            <a:off x="4714875" y="5143500"/>
            <a:ext cx="1200150" cy="1600200"/>
          </a:xfrm>
          <a:prstGeom prst="rect">
            <a:avLst/>
          </a:prstGeom>
        </p:spPr>
      </p:pic>
      <p:pic>
        <p:nvPicPr>
          <p:cNvPr id="17" name="Picture 16">
            <a:extLst>
              <a:ext uri="{FF2B5EF4-FFF2-40B4-BE49-F238E27FC236}">
                <a16:creationId xmlns:a16="http://schemas.microsoft.com/office/drawing/2014/main" id="{BA0B012C-1BE0-3C4F-A58D-11B0138485C7}"/>
              </a:ext>
            </a:extLst>
          </p:cNvPr>
          <p:cNvPicPr>
            <a:picLocks noChangeAspect="1"/>
          </p:cNvPicPr>
          <p:nvPr userDrawn="1"/>
        </p:nvPicPr>
        <p:blipFill>
          <a:blip r:embed="rId6"/>
          <a:stretch>
            <a:fillRect/>
          </a:stretch>
        </p:blipFill>
        <p:spPr>
          <a:xfrm>
            <a:off x="2428875" y="3429000"/>
            <a:ext cx="1200150" cy="1600200"/>
          </a:xfrm>
          <a:prstGeom prst="rect">
            <a:avLst/>
          </a:prstGeom>
        </p:spPr>
      </p:pic>
      <p:pic>
        <p:nvPicPr>
          <p:cNvPr id="18" name="Picture 17">
            <a:extLst>
              <a:ext uri="{FF2B5EF4-FFF2-40B4-BE49-F238E27FC236}">
                <a16:creationId xmlns:a16="http://schemas.microsoft.com/office/drawing/2014/main" id="{C9E9C8F1-64B4-334F-BB71-50F3A598189D}"/>
              </a:ext>
            </a:extLst>
          </p:cNvPr>
          <p:cNvPicPr>
            <a:picLocks noChangeAspect="1"/>
          </p:cNvPicPr>
          <p:nvPr userDrawn="1"/>
        </p:nvPicPr>
        <p:blipFill>
          <a:blip r:embed="rId7"/>
          <a:stretch>
            <a:fillRect/>
          </a:stretch>
        </p:blipFill>
        <p:spPr>
          <a:xfrm>
            <a:off x="7000875" y="3429000"/>
            <a:ext cx="1200150" cy="1600200"/>
          </a:xfrm>
          <a:prstGeom prst="rect">
            <a:avLst/>
          </a:prstGeom>
        </p:spPr>
      </p:pic>
      <p:pic>
        <p:nvPicPr>
          <p:cNvPr id="19" name="Picture 18">
            <a:extLst>
              <a:ext uri="{FF2B5EF4-FFF2-40B4-BE49-F238E27FC236}">
                <a16:creationId xmlns:a16="http://schemas.microsoft.com/office/drawing/2014/main" id="{98B43285-D89A-DD46-B829-E42D7DF35553}"/>
              </a:ext>
            </a:extLst>
          </p:cNvPr>
          <p:cNvPicPr>
            <a:picLocks noChangeAspect="1"/>
          </p:cNvPicPr>
          <p:nvPr userDrawn="1"/>
        </p:nvPicPr>
        <p:blipFill>
          <a:blip r:embed="rId8"/>
          <a:stretch>
            <a:fillRect/>
          </a:stretch>
        </p:blipFill>
        <p:spPr>
          <a:xfrm>
            <a:off x="7000875" y="5143500"/>
            <a:ext cx="1200150" cy="1600200"/>
          </a:xfrm>
          <a:prstGeom prst="rect">
            <a:avLst/>
          </a:prstGeom>
        </p:spPr>
      </p:pic>
      <p:pic>
        <p:nvPicPr>
          <p:cNvPr id="20" name="Picture 19">
            <a:extLst>
              <a:ext uri="{FF2B5EF4-FFF2-40B4-BE49-F238E27FC236}">
                <a16:creationId xmlns:a16="http://schemas.microsoft.com/office/drawing/2014/main" id="{E5012C59-D11F-E645-B1AB-8C152DB6DA7C}"/>
              </a:ext>
            </a:extLst>
          </p:cNvPr>
          <p:cNvPicPr>
            <a:picLocks noChangeAspect="1"/>
          </p:cNvPicPr>
          <p:nvPr userDrawn="1"/>
        </p:nvPicPr>
        <p:blipFill>
          <a:blip r:embed="rId9"/>
          <a:stretch>
            <a:fillRect/>
          </a:stretch>
        </p:blipFill>
        <p:spPr>
          <a:xfrm>
            <a:off x="4714875" y="3429000"/>
            <a:ext cx="1200150" cy="1600200"/>
          </a:xfrm>
          <a:prstGeom prst="rect">
            <a:avLst/>
          </a:prstGeom>
        </p:spPr>
      </p:pic>
      <p:sp>
        <p:nvSpPr>
          <p:cNvPr id="7" name="Rectangle 6">
            <a:extLst>
              <a:ext uri="{FF2B5EF4-FFF2-40B4-BE49-F238E27FC236}">
                <a16:creationId xmlns:a16="http://schemas.microsoft.com/office/drawing/2014/main" id="{AFE64104-8761-464B-8907-84FD16FD5CE9}"/>
              </a:ext>
            </a:extLst>
          </p:cNvPr>
          <p:cNvSpPr/>
          <p:nvPr userDrawn="1"/>
        </p:nvSpPr>
        <p:spPr>
          <a:xfrm>
            <a:off x="2386853" y="6577852"/>
            <a:ext cx="1218640" cy="201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75" dirty="0">
              <a:latin typeface="IBM Plex Sans" panose="020B0503050000000000" pitchFamily="34" charset="0"/>
            </a:endParaRPr>
          </a:p>
        </p:txBody>
      </p:sp>
      <p:pic>
        <p:nvPicPr>
          <p:cNvPr id="15" name="Picture 14">
            <a:extLst>
              <a:ext uri="{FF2B5EF4-FFF2-40B4-BE49-F238E27FC236}">
                <a16:creationId xmlns:a16="http://schemas.microsoft.com/office/drawing/2014/main" id="{1B8C8C61-917B-5645-A29B-DA1FEF181BF7}"/>
              </a:ext>
            </a:extLst>
          </p:cNvPr>
          <p:cNvPicPr>
            <a:picLocks noChangeAspect="1"/>
          </p:cNvPicPr>
          <p:nvPr userDrawn="1"/>
        </p:nvPicPr>
        <p:blipFill>
          <a:blip r:embed="rId10"/>
          <a:stretch>
            <a:fillRect/>
          </a:stretch>
        </p:blipFill>
        <p:spPr>
          <a:xfrm>
            <a:off x="2428875" y="5143500"/>
            <a:ext cx="1200150" cy="1600200"/>
          </a:xfrm>
          <a:prstGeom prst="rect">
            <a:avLst/>
          </a:prstGeom>
        </p:spPr>
      </p:pic>
      <p:sp>
        <p:nvSpPr>
          <p:cNvPr id="25" name="Oval 24">
            <a:extLst>
              <a:ext uri="{FF2B5EF4-FFF2-40B4-BE49-F238E27FC236}">
                <a16:creationId xmlns:a16="http://schemas.microsoft.com/office/drawing/2014/main" id="{94E7E3DD-C46E-AC49-B246-A55F7C165FEB}"/>
              </a:ext>
            </a:extLst>
          </p:cNvPr>
          <p:cNvSpPr/>
          <p:nvPr userDrawn="1"/>
        </p:nvSpPr>
        <p:spPr>
          <a:xfrm>
            <a:off x="2571750" y="3619500"/>
            <a:ext cx="17145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875" dirty="0">
                <a:solidFill>
                  <a:schemeClr val="tx2"/>
                </a:solidFill>
                <a:latin typeface="IBM Plex Sans" panose="020B0503050000000000" pitchFamily="34" charset="0"/>
              </a:rPr>
              <a:t>x</a:t>
            </a:r>
          </a:p>
        </p:txBody>
      </p:sp>
      <p:sp>
        <p:nvSpPr>
          <p:cNvPr id="26" name="Oval 25">
            <a:extLst>
              <a:ext uri="{FF2B5EF4-FFF2-40B4-BE49-F238E27FC236}">
                <a16:creationId xmlns:a16="http://schemas.microsoft.com/office/drawing/2014/main" id="{BE760FFF-C5C6-ED4D-A3F7-84A8C4DBBE7A}"/>
              </a:ext>
            </a:extLst>
          </p:cNvPr>
          <p:cNvSpPr/>
          <p:nvPr userDrawn="1"/>
        </p:nvSpPr>
        <p:spPr>
          <a:xfrm>
            <a:off x="4856074" y="3619500"/>
            <a:ext cx="17145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875" dirty="0">
                <a:solidFill>
                  <a:schemeClr val="tx2"/>
                </a:solidFill>
                <a:latin typeface="IBM Plex Sans" panose="020B0503050000000000" pitchFamily="34" charset="0"/>
              </a:rPr>
              <a:t>x</a:t>
            </a:r>
          </a:p>
        </p:txBody>
      </p:sp>
      <p:sp>
        <p:nvSpPr>
          <p:cNvPr id="27" name="Oval 26">
            <a:extLst>
              <a:ext uri="{FF2B5EF4-FFF2-40B4-BE49-F238E27FC236}">
                <a16:creationId xmlns:a16="http://schemas.microsoft.com/office/drawing/2014/main" id="{300A3420-B3A5-E94E-A7E6-909EF802AFE6}"/>
              </a:ext>
            </a:extLst>
          </p:cNvPr>
          <p:cNvSpPr/>
          <p:nvPr userDrawn="1"/>
        </p:nvSpPr>
        <p:spPr>
          <a:xfrm>
            <a:off x="7143750" y="3619500"/>
            <a:ext cx="17145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875" dirty="0">
                <a:solidFill>
                  <a:schemeClr val="tx2"/>
                </a:solidFill>
                <a:latin typeface="IBM Plex Sans" panose="020B0503050000000000" pitchFamily="34" charset="0"/>
              </a:rPr>
              <a:t>x</a:t>
            </a:r>
          </a:p>
        </p:txBody>
      </p:sp>
      <p:grpSp>
        <p:nvGrpSpPr>
          <p:cNvPr id="31" name="Group 30">
            <a:extLst>
              <a:ext uri="{FF2B5EF4-FFF2-40B4-BE49-F238E27FC236}">
                <a16:creationId xmlns:a16="http://schemas.microsoft.com/office/drawing/2014/main" id="{57DD7E3D-D25D-A24D-B4C0-018668C2C90E}"/>
              </a:ext>
            </a:extLst>
          </p:cNvPr>
          <p:cNvGrpSpPr/>
          <p:nvPr userDrawn="1"/>
        </p:nvGrpSpPr>
        <p:grpSpPr>
          <a:xfrm>
            <a:off x="2571750" y="5331460"/>
            <a:ext cx="4743450" cy="228600"/>
            <a:chOff x="4130040" y="6397752"/>
            <a:chExt cx="7589520" cy="274320"/>
          </a:xfrm>
        </p:grpSpPr>
        <p:sp>
          <p:nvSpPr>
            <p:cNvPr id="28" name="Oval 27">
              <a:extLst>
                <a:ext uri="{FF2B5EF4-FFF2-40B4-BE49-F238E27FC236}">
                  <a16:creationId xmlns:a16="http://schemas.microsoft.com/office/drawing/2014/main" id="{B23FCE34-EEF1-4346-8C33-9412A00CB4A2}"/>
                </a:ext>
              </a:extLst>
            </p:cNvPr>
            <p:cNvSpPr/>
            <p:nvPr userDrawn="1"/>
          </p:nvSpPr>
          <p:spPr>
            <a:xfrm>
              <a:off x="4130040" y="6397752"/>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875" dirty="0">
                  <a:solidFill>
                    <a:schemeClr val="tx2"/>
                  </a:solidFill>
                  <a:latin typeface="IBM Plex Sans" panose="020B0503050000000000" pitchFamily="34" charset="0"/>
                </a:rPr>
                <a:t>x</a:t>
              </a:r>
            </a:p>
          </p:txBody>
        </p:sp>
        <p:sp>
          <p:nvSpPr>
            <p:cNvPr id="29" name="Oval 28">
              <a:extLst>
                <a:ext uri="{FF2B5EF4-FFF2-40B4-BE49-F238E27FC236}">
                  <a16:creationId xmlns:a16="http://schemas.microsoft.com/office/drawing/2014/main" id="{4D385257-502A-AC40-8972-CCB3BBAA9AC4}"/>
                </a:ext>
              </a:extLst>
            </p:cNvPr>
            <p:cNvSpPr/>
            <p:nvPr userDrawn="1"/>
          </p:nvSpPr>
          <p:spPr>
            <a:xfrm>
              <a:off x="7784958" y="6397752"/>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875" dirty="0">
                  <a:solidFill>
                    <a:schemeClr val="tx2"/>
                  </a:solidFill>
                  <a:latin typeface="IBM Plex Sans" panose="020B0503050000000000" pitchFamily="34" charset="0"/>
                </a:rPr>
                <a:t>x</a:t>
              </a:r>
            </a:p>
          </p:txBody>
        </p:sp>
        <p:sp>
          <p:nvSpPr>
            <p:cNvPr id="30" name="Oval 29">
              <a:extLst>
                <a:ext uri="{FF2B5EF4-FFF2-40B4-BE49-F238E27FC236}">
                  <a16:creationId xmlns:a16="http://schemas.microsoft.com/office/drawing/2014/main" id="{4E855854-C895-7048-B96A-D373BA4177AF}"/>
                </a:ext>
              </a:extLst>
            </p:cNvPr>
            <p:cNvSpPr/>
            <p:nvPr userDrawn="1"/>
          </p:nvSpPr>
          <p:spPr>
            <a:xfrm>
              <a:off x="11445240" y="6397752"/>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875" dirty="0">
                  <a:solidFill>
                    <a:schemeClr val="tx2"/>
                  </a:solidFill>
                  <a:latin typeface="IBM Plex Sans" panose="020B0503050000000000" pitchFamily="34" charset="0"/>
                </a:rPr>
                <a:t>x</a:t>
              </a:r>
            </a:p>
          </p:txBody>
        </p:sp>
      </p:grpSp>
      <p:sp>
        <p:nvSpPr>
          <p:cNvPr id="32" name="Oval 31">
            <a:extLst>
              <a:ext uri="{FF2B5EF4-FFF2-40B4-BE49-F238E27FC236}">
                <a16:creationId xmlns:a16="http://schemas.microsoft.com/office/drawing/2014/main" id="{A1F80221-FA17-0A46-B316-1FB454EA08C1}"/>
              </a:ext>
            </a:extLst>
          </p:cNvPr>
          <p:cNvSpPr/>
          <p:nvPr userDrawn="1"/>
        </p:nvSpPr>
        <p:spPr>
          <a:xfrm>
            <a:off x="4857750" y="1905000"/>
            <a:ext cx="17145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875" dirty="0">
                <a:solidFill>
                  <a:schemeClr val="tx2"/>
                </a:solidFill>
                <a:latin typeface="IBM Plex Sans" panose="020B0503050000000000" pitchFamily="34" charset="0"/>
              </a:rPr>
              <a:t>x</a:t>
            </a:r>
          </a:p>
        </p:txBody>
      </p:sp>
    </p:spTree>
    <p:extLst>
      <p:ext uri="{BB962C8B-B14F-4D97-AF65-F5344CB8AC3E}">
        <p14:creationId xmlns:p14="http://schemas.microsoft.com/office/powerpoint/2010/main" val="48777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a:xfrm>
            <a:off x="285750" y="1714500"/>
            <a:ext cx="1857375"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220980"/>
            <a:ext cx="1857375" cy="6858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0"/>
          </a:xfrm>
          <a:prstGeom prst="rect">
            <a:avLst/>
          </a:prstGeom>
        </p:spPr>
      </p:pic>
      <p:sp>
        <p:nvSpPr>
          <p:cNvPr id="9" name="Content Placeholder 2"/>
          <p:cNvSpPr>
            <a:spLocks noGrp="1"/>
          </p:cNvSpPr>
          <p:nvPr>
            <p:ph idx="10"/>
          </p:nvPr>
        </p:nvSpPr>
        <p:spPr>
          <a:xfrm>
            <a:off x="4572000" y="1714500"/>
            <a:ext cx="2143125"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714500"/>
            <a:ext cx="200025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714500"/>
            <a:ext cx="2143125"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6096000"/>
            <a:ext cx="1885950" cy="40386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299714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a:xfrm>
            <a:off x="285750" y="1714500"/>
            <a:ext cx="1857375"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220980"/>
            <a:ext cx="1857375" cy="6858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0"/>
          </a:xfrm>
          <a:prstGeom prst="rect">
            <a:avLst/>
          </a:prstGeom>
        </p:spPr>
      </p:pic>
      <p:sp>
        <p:nvSpPr>
          <p:cNvPr id="9" name="Content Placeholder 2"/>
          <p:cNvSpPr>
            <a:spLocks noGrp="1"/>
          </p:cNvSpPr>
          <p:nvPr>
            <p:ph idx="10"/>
          </p:nvPr>
        </p:nvSpPr>
        <p:spPr>
          <a:xfrm>
            <a:off x="4572000" y="1714500"/>
            <a:ext cx="2143125"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714500"/>
            <a:ext cx="200025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714500"/>
            <a:ext cx="2143125"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6096000"/>
            <a:ext cx="1885951" cy="40386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5"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102418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457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hasCustomPrompt="1"/>
          </p:nvPr>
        </p:nvSpPr>
        <p:spPr>
          <a:xfrm>
            <a:off x="285750" y="571500"/>
            <a:ext cx="4097655"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714500"/>
            <a:ext cx="4114800" cy="4381500"/>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6118860"/>
            <a:ext cx="4114800" cy="38100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3" name="Footer Placeholder 3"/>
          <p:cNvSpPr txBox="1">
            <a:spLocks/>
          </p:cNvSpPr>
          <p:nvPr userDrawn="1"/>
        </p:nvSpPr>
        <p:spPr>
          <a:xfrm>
            <a:off x="571500"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5"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284287" y="6578160"/>
            <a:ext cx="204924"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24018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457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85750" y="1714500"/>
            <a:ext cx="41148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6118860"/>
            <a:ext cx="4114800" cy="381000"/>
          </a:xfrm>
        </p:spPr>
        <p:txBody>
          <a:bodyPr tIns="0" anchor="b"/>
          <a:lstStyle>
            <a:lvl1pPr>
              <a:defRPr sz="500" b="0">
                <a:solidFill>
                  <a:schemeClr val="tx1">
                    <a:alpha val="6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3" name="Footer Placeholder 3"/>
          <p:cNvSpPr txBox="1">
            <a:spLocks/>
          </p:cNvSpPr>
          <p:nvPr userDrawn="1"/>
        </p:nvSpPr>
        <p:spPr>
          <a:xfrm>
            <a:off x="571500"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5"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284287" y="6578160"/>
            <a:ext cx="204924"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05241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4-6_Title and Content">
    <p:spTree>
      <p:nvGrpSpPr>
        <p:cNvPr id="1" name=""/>
        <p:cNvGrpSpPr/>
        <p:nvPr/>
      </p:nvGrpSpPr>
      <p:grpSpPr>
        <a:xfrm>
          <a:off x="0" y="0"/>
          <a:ext cx="0" cy="0"/>
          <a:chOff x="0" y="0"/>
          <a:chExt cx="0" cy="0"/>
        </a:xfrm>
      </p:grpSpPr>
      <p:sp>
        <p:nvSpPr>
          <p:cNvPr id="10" name="Content Placeholder 2"/>
          <p:cNvSpPr>
            <a:spLocks noGrp="1"/>
          </p:cNvSpPr>
          <p:nvPr>
            <p:ph idx="16"/>
          </p:nvPr>
        </p:nvSpPr>
        <p:spPr>
          <a:xfrm>
            <a:off x="2286000" y="1714500"/>
            <a:ext cx="2286000" cy="5143500"/>
          </a:xfrm>
        </p:spPr>
        <p:txBody>
          <a:bodyPr lIns="228600" tIns="0" rIns="228600">
            <a:noAutofit/>
          </a:bodyPr>
          <a:lstStyle>
            <a:lvl1pPr>
              <a:defRPr sz="1250" b="0">
                <a:solidFill>
                  <a:schemeClr val="bg2"/>
                </a:solidFill>
                <a:latin typeface="IBM Plex Sans" charset="0"/>
                <a:ea typeface="IBM Plex Sans" charset="0"/>
                <a:cs typeface="IBM Plex Sans" charset="0"/>
              </a:defRPr>
            </a:lvl1pPr>
            <a:lvl2pPr>
              <a:defRPr sz="1375" b="1">
                <a:solidFill>
                  <a:schemeClr val="bg2"/>
                </a:solidFill>
                <a:latin typeface="IBM Plex Sans" charset="0"/>
                <a:ea typeface="IBM Plex Sans" charset="0"/>
                <a:cs typeface="IBM Plex Sans" charset="0"/>
              </a:defRPr>
            </a:lvl2pPr>
            <a:lvl3pPr>
              <a:defRPr sz="1375" b="1">
                <a:solidFill>
                  <a:schemeClr val="bg2"/>
                </a:solidFill>
                <a:latin typeface="IBM Plex Sans" charset="0"/>
                <a:ea typeface="IBM Plex Sans" charset="0"/>
                <a:cs typeface="IBM Plex Sans" charset="0"/>
              </a:defRPr>
            </a:lvl3pPr>
            <a:lvl4pPr>
              <a:defRPr sz="1375" b="1">
                <a:solidFill>
                  <a:schemeClr val="bg2"/>
                </a:solidFill>
                <a:latin typeface="IBM Plex Sans" charset="0"/>
                <a:ea typeface="IBM Plex Sans" charset="0"/>
                <a:cs typeface="IBM Plex Sans" charset="0"/>
              </a:defRPr>
            </a:lvl4pPr>
            <a:lvl5pPr>
              <a:defRPr sz="1375"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9" name="Content Placeholder 2"/>
          <p:cNvSpPr>
            <a:spLocks noGrp="1"/>
          </p:cNvSpPr>
          <p:nvPr>
            <p:ph idx="15"/>
          </p:nvPr>
        </p:nvSpPr>
        <p:spPr>
          <a:xfrm>
            <a:off x="4572000" y="1714500"/>
            <a:ext cx="2286000" cy="5143500"/>
          </a:xfrm>
        </p:spPr>
        <p:txBody>
          <a:bodyPr lIns="228600" tIns="0" rIns="228600">
            <a:noAutofit/>
          </a:bodyPr>
          <a:lstStyle>
            <a:lvl1pPr>
              <a:defRPr sz="1250" b="0">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11" name="Content Placeholder 2"/>
          <p:cNvSpPr>
            <a:spLocks noGrp="1"/>
          </p:cNvSpPr>
          <p:nvPr>
            <p:ph idx="17"/>
          </p:nvPr>
        </p:nvSpPr>
        <p:spPr>
          <a:xfrm>
            <a:off x="6858000" y="1714500"/>
            <a:ext cx="2286000" cy="5143500"/>
          </a:xfrm>
        </p:spPr>
        <p:txBody>
          <a:bodyPr lIns="228600" tIns="0" rIns="228600">
            <a:noAutofit/>
          </a:bodyPr>
          <a:lstStyle>
            <a:lvl1pPr>
              <a:defRPr sz="1250" b="0">
                <a:solidFill>
                  <a:schemeClr val="bg2"/>
                </a:solidFill>
                <a:latin typeface="IBM Plex Sans" charset="0"/>
                <a:ea typeface="IBM Plex Sans" charset="0"/>
                <a:cs typeface="IBM Plex Sans" charset="0"/>
              </a:defRPr>
            </a:lvl1pPr>
            <a:lvl2pPr>
              <a:defRPr sz="1375" b="1">
                <a:solidFill>
                  <a:schemeClr val="bg2"/>
                </a:solidFill>
                <a:latin typeface="IBM Plex Sans" charset="0"/>
                <a:ea typeface="IBM Plex Sans" charset="0"/>
                <a:cs typeface="IBM Plex Sans" charset="0"/>
              </a:defRPr>
            </a:lvl2pPr>
            <a:lvl3pPr>
              <a:defRPr sz="1375" b="1">
                <a:solidFill>
                  <a:schemeClr val="bg2"/>
                </a:solidFill>
                <a:latin typeface="IBM Plex Sans" charset="0"/>
                <a:ea typeface="IBM Plex Sans" charset="0"/>
                <a:cs typeface="IBM Plex Sans" charset="0"/>
              </a:defRPr>
            </a:lvl3pPr>
            <a:lvl4pPr>
              <a:defRPr sz="1375" b="1">
                <a:solidFill>
                  <a:schemeClr val="bg2"/>
                </a:solidFill>
                <a:latin typeface="IBM Plex Sans" charset="0"/>
                <a:ea typeface="IBM Plex Sans" charset="0"/>
                <a:cs typeface="IBM Plex Sans" charset="0"/>
              </a:defRPr>
            </a:lvl4pPr>
            <a:lvl5pPr>
              <a:defRPr sz="1375"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5" name="Title 1"/>
          <p:cNvSpPr>
            <a:spLocks noGrp="1"/>
          </p:cNvSpPr>
          <p:nvPr>
            <p:ph type="title"/>
          </p:nvPr>
        </p:nvSpPr>
        <p:spPr>
          <a:xfrm>
            <a:off x="285750" y="1714500"/>
            <a:ext cx="1857375" cy="3048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6" name="Content Placeholder 2"/>
          <p:cNvSpPr>
            <a:spLocks noGrp="1"/>
          </p:cNvSpPr>
          <p:nvPr>
            <p:ph idx="10"/>
          </p:nvPr>
        </p:nvSpPr>
        <p:spPr>
          <a:xfrm>
            <a:off x="4572000" y="0"/>
            <a:ext cx="2286000" cy="1714500"/>
          </a:xfrm>
        </p:spPr>
        <p:txBody>
          <a:bodyPr lIns="228600" tIns="228600" rIns="228600">
            <a:noAutofit/>
          </a:bodyPr>
          <a:lstStyle>
            <a:lvl1pPr>
              <a:defRPr sz="1375" b="1">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a:t>
            </a:r>
            <a:r>
              <a:rPr lang="en-US"/>
              <a:t>text styles</a:t>
            </a:r>
            <a:endParaRPr lang="en-US" dirty="0"/>
          </a:p>
        </p:txBody>
      </p:sp>
      <p:sp>
        <p:nvSpPr>
          <p:cNvPr id="7" name="Content Placeholder 2"/>
          <p:cNvSpPr>
            <a:spLocks noGrp="1"/>
          </p:cNvSpPr>
          <p:nvPr>
            <p:ph idx="13"/>
          </p:nvPr>
        </p:nvSpPr>
        <p:spPr>
          <a:xfrm>
            <a:off x="2286000" y="0"/>
            <a:ext cx="2286000" cy="1714500"/>
          </a:xfrm>
        </p:spPr>
        <p:txBody>
          <a:bodyPr lIns="228600" tIns="228600" rIns="228600">
            <a:noAutofit/>
          </a:bodyPr>
          <a:lstStyle>
            <a:lvl1pPr>
              <a:defRPr sz="1375" b="1">
                <a:solidFill>
                  <a:schemeClr val="bg2"/>
                </a:solidFill>
                <a:latin typeface="IBM Plex Sans" charset="0"/>
                <a:ea typeface="IBM Plex Sans" charset="0"/>
                <a:cs typeface="IBM Plex Sans" charset="0"/>
              </a:defRPr>
            </a:lvl1pPr>
            <a:lvl2pPr>
              <a:defRPr sz="1375" b="1">
                <a:solidFill>
                  <a:schemeClr val="bg2"/>
                </a:solidFill>
                <a:latin typeface="IBM Plex Sans" charset="0"/>
                <a:ea typeface="IBM Plex Sans" charset="0"/>
                <a:cs typeface="IBM Plex Sans" charset="0"/>
              </a:defRPr>
            </a:lvl2pPr>
            <a:lvl3pPr>
              <a:defRPr sz="1375" b="1">
                <a:solidFill>
                  <a:schemeClr val="bg2"/>
                </a:solidFill>
                <a:latin typeface="IBM Plex Sans" charset="0"/>
                <a:ea typeface="IBM Plex Sans" charset="0"/>
                <a:cs typeface="IBM Plex Sans" charset="0"/>
              </a:defRPr>
            </a:lvl3pPr>
            <a:lvl4pPr>
              <a:defRPr sz="1375" b="1">
                <a:solidFill>
                  <a:schemeClr val="bg2"/>
                </a:solidFill>
                <a:latin typeface="IBM Plex Sans" charset="0"/>
                <a:ea typeface="IBM Plex Sans" charset="0"/>
                <a:cs typeface="IBM Plex Sans" charset="0"/>
              </a:defRPr>
            </a:lvl4pPr>
            <a:lvl5pPr>
              <a:defRPr sz="1375"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8" name="Content Placeholder 2"/>
          <p:cNvSpPr>
            <a:spLocks noGrp="1"/>
          </p:cNvSpPr>
          <p:nvPr>
            <p:ph idx="14"/>
          </p:nvPr>
        </p:nvSpPr>
        <p:spPr>
          <a:xfrm>
            <a:off x="6858000" y="0"/>
            <a:ext cx="2286000" cy="1714500"/>
          </a:xfrm>
        </p:spPr>
        <p:txBody>
          <a:bodyPr lIns="228600" tIns="228600" rIns="228600">
            <a:noAutofit/>
          </a:bodyPr>
          <a:lstStyle>
            <a:lvl1pPr>
              <a:defRPr sz="1375" b="1">
                <a:solidFill>
                  <a:schemeClr val="bg2"/>
                </a:solidFill>
                <a:latin typeface="IBM Plex Sans" charset="0"/>
                <a:ea typeface="IBM Plex Sans" charset="0"/>
                <a:cs typeface="IBM Plex Sans" charset="0"/>
              </a:defRPr>
            </a:lvl1pPr>
            <a:lvl2pPr>
              <a:defRPr sz="1375" b="1">
                <a:solidFill>
                  <a:schemeClr val="bg2"/>
                </a:solidFill>
                <a:latin typeface="IBM Plex Sans" charset="0"/>
                <a:ea typeface="IBM Plex Sans" charset="0"/>
                <a:cs typeface="IBM Plex Sans" charset="0"/>
              </a:defRPr>
            </a:lvl2pPr>
            <a:lvl3pPr>
              <a:defRPr sz="1375" b="1">
                <a:solidFill>
                  <a:schemeClr val="bg2"/>
                </a:solidFill>
                <a:latin typeface="IBM Plex Sans" charset="0"/>
                <a:ea typeface="IBM Plex Sans" charset="0"/>
                <a:cs typeface="IBM Plex Sans" charset="0"/>
              </a:defRPr>
            </a:lvl3pPr>
            <a:lvl4pPr>
              <a:defRPr sz="1375" b="1">
                <a:solidFill>
                  <a:schemeClr val="bg2"/>
                </a:solidFill>
                <a:latin typeface="IBM Plex Sans" charset="0"/>
                <a:ea typeface="IBM Plex Sans" charset="0"/>
                <a:cs typeface="IBM Plex Sans" charset="0"/>
              </a:defRPr>
            </a:lvl4pPr>
            <a:lvl5pPr>
              <a:defRPr sz="1375" b="1">
                <a:solidFill>
                  <a:schemeClr val="bg2"/>
                </a:solidFill>
                <a:latin typeface="IBM Plex Sans" charset="0"/>
                <a:ea typeface="IBM Plex Sans" charset="0"/>
                <a:cs typeface="IBM Plex Sans" charset="0"/>
              </a:defRPr>
            </a:lvl5pPr>
          </a:lstStyle>
          <a:p>
            <a:pPr lvl="0"/>
            <a:r>
              <a:rPr lang="en-US" dirty="0"/>
              <a:t>Click to edit Master text styles</a:t>
            </a:r>
          </a:p>
        </p:txBody>
      </p:sp>
      <p:sp>
        <p:nvSpPr>
          <p:cNvPr id="12" name="Text Placeholder 4">
            <a:extLst>
              <a:ext uri="{FF2B5EF4-FFF2-40B4-BE49-F238E27FC236}">
                <a16:creationId xmlns:a16="http://schemas.microsoft.com/office/drawing/2014/main" id="{786ADED7-D739-4447-8C17-B501205F2A4E}"/>
              </a:ext>
            </a:extLst>
          </p:cNvPr>
          <p:cNvSpPr>
            <a:spLocks noGrp="1"/>
          </p:cNvSpPr>
          <p:nvPr>
            <p:ph type="body" sz="quarter" idx="11"/>
          </p:nvPr>
        </p:nvSpPr>
        <p:spPr>
          <a:xfrm>
            <a:off x="285750" y="220980"/>
            <a:ext cx="1857375" cy="6858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Text Placeholder 23">
            <a:extLst>
              <a:ext uri="{FF2B5EF4-FFF2-40B4-BE49-F238E27FC236}">
                <a16:creationId xmlns:a16="http://schemas.microsoft.com/office/drawing/2014/main" id="{4AA5265E-FD6E-984D-B3AC-4474994604C8}"/>
              </a:ext>
            </a:extLst>
          </p:cNvPr>
          <p:cNvSpPr>
            <a:spLocks noGrp="1"/>
          </p:cNvSpPr>
          <p:nvPr>
            <p:ph type="body" sz="quarter" idx="18" hasCustomPrompt="1"/>
          </p:nvPr>
        </p:nvSpPr>
        <p:spPr>
          <a:xfrm>
            <a:off x="285750" y="6096000"/>
            <a:ext cx="1885951" cy="40386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55267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572000" y="0"/>
            <a:ext cx="4572000" cy="68580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285750" y="571500"/>
            <a:ext cx="4143375" cy="4381500"/>
          </a:xfrm>
        </p:spPr>
        <p:txBody>
          <a:bodyPr>
            <a:noAutofit/>
          </a:bodyPr>
          <a:lstStyle>
            <a:lvl1pPr>
              <a:defRPr sz="3375" b="1"/>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0"/>
          </a:xfrm>
          <a:prstGeom prst="rect">
            <a:avLst/>
          </a:prstGeom>
        </p:spPr>
      </p:pic>
    </p:spTree>
    <p:extLst>
      <p:ext uri="{BB962C8B-B14F-4D97-AF65-F5344CB8AC3E}">
        <p14:creationId xmlns:p14="http://schemas.microsoft.com/office/powerpoint/2010/main" val="59167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572000" y="0"/>
            <a:ext cx="4572000" cy="68580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285750" y="571500"/>
            <a:ext cx="4143375" cy="4381500"/>
          </a:xfrm>
        </p:spPr>
        <p:txBody>
          <a:bodyPr>
            <a:noAutofit/>
          </a:bodyPr>
          <a:lstStyle>
            <a:lvl1pPr>
              <a:defRPr sz="3375" b="1"/>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0"/>
          </a:xfrm>
          <a:prstGeom prst="rect">
            <a:avLst/>
          </a:prstGeom>
        </p:spPr>
      </p:pic>
    </p:spTree>
    <p:extLst>
      <p:ext uri="{BB962C8B-B14F-4D97-AF65-F5344CB8AC3E}">
        <p14:creationId xmlns:p14="http://schemas.microsoft.com/office/powerpoint/2010/main" val="122492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Shape 81"/>
        <p:cNvGrpSpPr/>
        <p:nvPr/>
      </p:nvGrpSpPr>
      <p:grpSpPr>
        <a:xfrm>
          <a:off x="0" y="0"/>
          <a:ext cx="0" cy="0"/>
          <a:chOff x="0" y="0"/>
          <a:chExt cx="0" cy="0"/>
        </a:xfrm>
      </p:grpSpPr>
      <p:sp>
        <p:nvSpPr>
          <p:cNvPr id="3" name="Title 2">
            <a:extLst>
              <a:ext uri="{FF2B5EF4-FFF2-40B4-BE49-F238E27FC236}">
                <a16:creationId xmlns:a16="http://schemas.microsoft.com/office/drawing/2014/main" id="{F705671F-6371-4C6F-9225-F33263E16B15}"/>
              </a:ext>
            </a:extLst>
          </p:cNvPr>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lvl1pPr>
          </a:lstStyle>
          <a:p>
            <a:pPr lvl="0"/>
            <a:r>
              <a:rPr lang="en-US" altLang="en-US" dirty="0"/>
              <a:t>Click to edit Master title style</a:t>
            </a:r>
          </a:p>
        </p:txBody>
      </p:sp>
      <p:sp>
        <p:nvSpPr>
          <p:cNvPr id="4" name="Rectangle 6">
            <a:extLst>
              <a:ext uri="{FF2B5EF4-FFF2-40B4-BE49-F238E27FC236}">
                <a16:creationId xmlns:a16="http://schemas.microsoft.com/office/drawing/2014/main" id="{F6ABA602-4A87-456B-898A-DC87CEA224C5}"/>
              </a:ext>
            </a:extLst>
          </p:cNvPr>
          <p:cNvSpPr>
            <a:spLocks noChangeArrowheads="1"/>
          </p:cNvSpPr>
          <p:nvPr userDrawn="1"/>
        </p:nvSpPr>
        <p:spPr bwMode="black">
          <a:xfrm>
            <a:off x="7497439" y="6490347"/>
            <a:ext cx="1646561" cy="231775"/>
          </a:xfrm>
          <a:prstGeom prst="rect">
            <a:avLst/>
          </a:prstGeom>
          <a:solidFill>
            <a:schemeClr val="bg1"/>
          </a:solidFill>
          <a:ln>
            <a:noFill/>
          </a:ln>
          <a:effectLst>
            <a:outerShdw blurRad="50800" dist="50800" dir="5400000" algn="ctr" rotWithShape="0">
              <a:srgbClr val="000000">
                <a:alpha val="0"/>
              </a:srgbClr>
            </a:outerShdw>
          </a:effectLst>
        </p:spPr>
        <p:txBody>
          <a:bodyPr wrap="square"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2020 IBM Corporation</a:t>
            </a:r>
          </a:p>
        </p:txBody>
      </p:sp>
    </p:spTree>
    <p:extLst>
      <p:ext uri="{BB962C8B-B14F-4D97-AF65-F5344CB8AC3E}">
        <p14:creationId xmlns:p14="http://schemas.microsoft.com/office/powerpoint/2010/main" val="1973957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4-6_Title and Content">
    <p:spTree>
      <p:nvGrpSpPr>
        <p:cNvPr id="1" name=""/>
        <p:cNvGrpSpPr/>
        <p:nvPr/>
      </p:nvGrpSpPr>
      <p:grpSpPr>
        <a:xfrm>
          <a:off x="0" y="0"/>
          <a:ext cx="0" cy="0"/>
          <a:chOff x="0" y="0"/>
          <a:chExt cx="0" cy="0"/>
        </a:xfrm>
      </p:grpSpPr>
      <p:sp>
        <p:nvSpPr>
          <p:cNvPr id="18" name="Content Placeholder 2"/>
          <p:cNvSpPr>
            <a:spLocks noGrp="1"/>
          </p:cNvSpPr>
          <p:nvPr>
            <p:ph idx="17"/>
          </p:nvPr>
        </p:nvSpPr>
        <p:spPr>
          <a:xfrm>
            <a:off x="2286000" y="3429000"/>
            <a:ext cx="2286000" cy="34290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4572000" y="2"/>
            <a:ext cx="2286000" cy="34290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idx="14"/>
          </p:nvPr>
        </p:nvSpPr>
        <p:spPr>
          <a:xfrm>
            <a:off x="6858608" y="0"/>
            <a:ext cx="2286000" cy="34290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2"/>
          </p:nvPr>
        </p:nvSpPr>
        <p:spPr>
          <a:xfrm>
            <a:off x="2286000" y="2"/>
            <a:ext cx="2286000" cy="34290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5"/>
          </p:nvPr>
        </p:nvSpPr>
        <p:spPr>
          <a:xfrm>
            <a:off x="4572000" y="3429000"/>
            <a:ext cx="2286000" cy="34290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6"/>
          </p:nvPr>
        </p:nvSpPr>
        <p:spPr>
          <a:xfrm>
            <a:off x="6858608" y="3429000"/>
            <a:ext cx="2286000" cy="3429000"/>
          </a:xfrm>
          <a:prstGeom prst="rect">
            <a:avLst/>
          </a:prstGeom>
          <a:no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285750" y="1714500"/>
            <a:ext cx="1857375" cy="3048000"/>
          </a:xfrm>
        </p:spPr>
        <p:txBody>
          <a:bodyPr>
            <a:noAutofit/>
          </a:bodyPr>
          <a:lstStyle>
            <a:lvl1pPr>
              <a:defRPr>
                <a:solidFill>
                  <a:schemeClr val="bg2"/>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220980"/>
            <a:ext cx="1857375" cy="68580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a:t>Click to edit Master text styles</a:t>
            </a:r>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6515120"/>
            <a:ext cx="353824" cy="190501"/>
          </a:xfrm>
          <a:prstGeom prst="rect">
            <a:avLst/>
          </a:prstGeom>
        </p:spPr>
      </p:pic>
      <p:cxnSp>
        <p:nvCxnSpPr>
          <p:cNvPr id="19" name="Straight Connector 18"/>
          <p:cNvCxnSpPr/>
          <p:nvPr userDrawn="1"/>
        </p:nvCxnSpPr>
        <p:spPr>
          <a:xfrm>
            <a:off x="4572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6118860"/>
            <a:ext cx="1943100" cy="38100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23"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499" b="0" i="0" dirty="0">
              <a:solidFill>
                <a:srgbClr val="6F6F6F">
                  <a:alpha val="60000"/>
                </a:srgbClr>
              </a:solidFill>
              <a:latin typeface="IBM Plex Sans" charset="0"/>
              <a:ea typeface="IBM Plex Sans" charset="0"/>
              <a:cs typeface="IBM Plex Sans" charset="0"/>
            </a:endParaRPr>
          </a:p>
        </p:txBody>
      </p:sp>
      <p:sp>
        <p:nvSpPr>
          <p:cNvPr id="25" name="Footer Placeholder 3">
            <a:extLst>
              <a:ext uri="{FF2B5EF4-FFF2-40B4-BE49-F238E27FC236}">
                <a16:creationId xmlns:a16="http://schemas.microsoft.com/office/drawing/2014/main" id="{96434862-2F10-B44A-9720-33C13C0565F7}"/>
              </a:ext>
            </a:extLst>
          </p:cNvPr>
          <p:cNvSpPr txBox="1">
            <a:spLocks/>
          </p:cNvSpPr>
          <p:nvPr userDrawn="1"/>
        </p:nvSpPr>
        <p:spPr>
          <a:xfrm>
            <a:off x="571500"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499" b="0" i="0" dirty="0">
              <a:solidFill>
                <a:srgbClr val="6F6F6F">
                  <a:alpha val="60000"/>
                </a:srgbClr>
              </a:solidFill>
              <a:latin typeface="IBM Plex Sans" charset="0"/>
              <a:ea typeface="IBM Plex Sans" charset="0"/>
              <a:cs typeface="IBM Plex Sans" charset="0"/>
            </a:endParaRPr>
          </a:p>
        </p:txBody>
      </p:sp>
      <p:sp>
        <p:nvSpPr>
          <p:cNvPr id="29" name="Slide Number Placeholder 2">
            <a:extLst>
              <a:ext uri="{FF2B5EF4-FFF2-40B4-BE49-F238E27FC236}">
                <a16:creationId xmlns:a16="http://schemas.microsoft.com/office/drawing/2014/main" id="{7ECB1851-7421-7740-BCE6-9FB9CABE0C9E}"/>
              </a:ext>
            </a:extLst>
          </p:cNvPr>
          <p:cNvSpPr txBox="1">
            <a:spLocks/>
          </p:cNvSpPr>
          <p:nvPr userDrawn="1"/>
        </p:nvSpPr>
        <p:spPr>
          <a:xfrm>
            <a:off x="284287" y="6578160"/>
            <a:ext cx="204924"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49332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714500"/>
            <a:ext cx="41148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6515113"/>
            <a:ext cx="353823" cy="190500"/>
          </a:xfrm>
          <a:prstGeom prst="rect">
            <a:avLst/>
          </a:prstGeom>
        </p:spPr>
      </p:pic>
      <p:sp>
        <p:nvSpPr>
          <p:cNvPr id="10" name="Text Placeholder 23"/>
          <p:cNvSpPr>
            <a:spLocks noGrp="1"/>
          </p:cNvSpPr>
          <p:nvPr>
            <p:ph type="body" sz="quarter" idx="14" hasCustomPrompt="1"/>
          </p:nvPr>
        </p:nvSpPr>
        <p:spPr>
          <a:xfrm>
            <a:off x="285750" y="6118860"/>
            <a:ext cx="4171950" cy="38100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98475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2" name="Title 1"/>
          <p:cNvSpPr>
            <a:spLocks noGrp="1"/>
          </p:cNvSpPr>
          <p:nvPr>
            <p:ph type="title"/>
          </p:nvPr>
        </p:nvSpPr>
        <p:spPr>
          <a:xfrm>
            <a:off x="285750" y="1714500"/>
            <a:ext cx="4114800" cy="952500"/>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2971800"/>
            <a:ext cx="4114800" cy="3124200"/>
          </a:xfrm>
          <a:prstGeom prst="rect">
            <a:avLst/>
          </a:prstGeom>
        </p:spPr>
        <p:txBody>
          <a:bodyPr tIns="0">
            <a:noAutofit/>
          </a:bodyPr>
          <a:lstStyle>
            <a:lvl1pPr>
              <a:defRPr sz="1500">
                <a:solidFill>
                  <a:schemeClr val="accent2"/>
                </a:solidFill>
              </a:defRPr>
            </a:lvl1pPr>
            <a:lvl2pPr>
              <a:defRPr sz="1500">
                <a:solidFill>
                  <a:schemeClr val="accent2"/>
                </a:solidFill>
              </a:defRPr>
            </a:lvl2pPr>
            <a:lvl3pPr>
              <a:defRPr sz="1500">
                <a:solidFill>
                  <a:schemeClr val="accent2"/>
                </a:solidFill>
              </a:defRPr>
            </a:lvl3pPr>
            <a:lvl4pPr>
              <a:defRPr sz="1500">
                <a:solidFill>
                  <a:schemeClr val="accent2"/>
                </a:solidFill>
              </a:defRPr>
            </a:lvl4pPr>
            <a:lvl5pPr>
              <a:defRPr sz="1500">
                <a:solidFill>
                  <a:schemeClr val="accent2"/>
                </a:solidFill>
              </a:defRPr>
            </a:lvl5pPr>
          </a:lstStyle>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714500"/>
            <a:ext cx="41148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6515113"/>
            <a:ext cx="353824" cy="19050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6515113"/>
            <a:ext cx="353823" cy="190500"/>
          </a:xfrm>
          <a:prstGeom prst="rect">
            <a:avLst/>
          </a:prstGeom>
        </p:spPr>
      </p:pic>
      <p:sp>
        <p:nvSpPr>
          <p:cNvPr id="10" name="Text Placeholder 23"/>
          <p:cNvSpPr>
            <a:spLocks noGrp="1"/>
          </p:cNvSpPr>
          <p:nvPr>
            <p:ph type="body" sz="quarter" idx="14" hasCustomPrompt="1"/>
          </p:nvPr>
        </p:nvSpPr>
        <p:spPr>
          <a:xfrm>
            <a:off x="285750" y="6118860"/>
            <a:ext cx="4171950" cy="38100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220980"/>
            <a:ext cx="4114800" cy="22860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3063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6205" y="2918460"/>
            <a:ext cx="1414463" cy="701040"/>
          </a:xfrm>
          <a:prstGeom prst="rect">
            <a:avLst/>
          </a:prstGeom>
        </p:spPr>
      </p:pic>
    </p:spTree>
    <p:extLst>
      <p:ext uri="{BB962C8B-B14F-4D97-AF65-F5344CB8AC3E}">
        <p14:creationId xmlns:p14="http://schemas.microsoft.com/office/powerpoint/2010/main" val="14864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26E0-5CF1-A544-9D63-1882241154B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FEACACC-3A1B-624C-A6A5-8542909947B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C07AF3C-24F4-4F40-8201-03996584A43D}"/>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5" name="Footer Placeholder 4">
            <a:extLst>
              <a:ext uri="{FF2B5EF4-FFF2-40B4-BE49-F238E27FC236}">
                <a16:creationId xmlns:a16="http://schemas.microsoft.com/office/drawing/2014/main" id="{E0B3054E-ADB8-5F42-B28E-1DD0E87B67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E7430-E66B-AB44-A285-06D452D71597}"/>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21682530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7AA44-64A5-9640-BD99-ADE17E8340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013C74-B712-7646-B70E-0703FB9291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CA893-4C83-FB43-AAA9-6F8AD3DC3584}"/>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5" name="Footer Placeholder 4">
            <a:extLst>
              <a:ext uri="{FF2B5EF4-FFF2-40B4-BE49-F238E27FC236}">
                <a16:creationId xmlns:a16="http://schemas.microsoft.com/office/drawing/2014/main" id="{3567B9FA-4598-1241-842D-EE0F01B8A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4AE65-2F4C-1043-B239-151FEBD80AF0}"/>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38706164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421B-1E10-7B45-A837-7AEA8B350FA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ACDDB82-5155-4345-9B1E-0544B8B2657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5D11F9-9359-9F40-B183-C12809D020EB}"/>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5" name="Footer Placeholder 4">
            <a:extLst>
              <a:ext uri="{FF2B5EF4-FFF2-40B4-BE49-F238E27FC236}">
                <a16:creationId xmlns:a16="http://schemas.microsoft.com/office/drawing/2014/main" id="{3578FD5E-72B7-6441-B875-4213B8BC66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4429CF-98CB-5D4F-B1EA-8B579DC1372F}"/>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36214446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863E-5D7D-6D4D-9DE7-10875EB8B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3292D-6D40-834C-9107-4F511625896B}"/>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D6AF28-016E-FD40-A575-846F5E2E689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CC9FED-40F1-C042-92DB-2FE53D64B248}"/>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6" name="Footer Placeholder 5">
            <a:extLst>
              <a:ext uri="{FF2B5EF4-FFF2-40B4-BE49-F238E27FC236}">
                <a16:creationId xmlns:a16="http://schemas.microsoft.com/office/drawing/2014/main" id="{35AD1DF4-2211-3740-9DBE-C0BDE53DD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88141E-034A-7245-8D89-0341D9D2ADA4}"/>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13440176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1573E-D246-854D-9ACE-73DA798E71FC}"/>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F51EEB-F8CD-7042-B976-6D2F01656F5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2DAA250-686C-6C41-A29E-4CCC9BD63A7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192FD4-EE50-5147-A6D4-B1E60DD8533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28CBC58-41E1-0649-B826-F3FEC9A0F469}"/>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9F0F6B-2509-FB41-A9AB-E0F3DCC60392}"/>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8" name="Footer Placeholder 7">
            <a:extLst>
              <a:ext uri="{FF2B5EF4-FFF2-40B4-BE49-F238E27FC236}">
                <a16:creationId xmlns:a16="http://schemas.microsoft.com/office/drawing/2014/main" id="{0E55F13C-4B03-CC4E-8B4A-3FFFD57901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A9925E-8F24-8F43-B4B8-7B95B27C7BB5}"/>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16165560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A042-F26D-DE40-88FC-B5B13CACF8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911AB-AFF1-DF44-A9B5-723DE3276FDD}"/>
              </a:ext>
            </a:extLst>
          </p:cNvPr>
          <p:cNvSpPr>
            <a:spLocks noGrp="1"/>
          </p:cNvSpPr>
          <p:nvPr>
            <p:ph type="dt" sz="half" idx="10"/>
          </p:nvPr>
        </p:nvSpPr>
        <p:spPr/>
        <p:txBody>
          <a:bodyPr/>
          <a:lstStyle/>
          <a:p>
            <a:fld id="{4C7B1644-216E-804F-A584-1A31A132C6EC}" type="datetimeFigureOut">
              <a:rPr lang="en-US" smtClean="0"/>
              <a:t>4/30/2020</a:t>
            </a:fld>
            <a:endParaRPr lang="en-US"/>
          </a:p>
        </p:txBody>
      </p:sp>
      <p:sp>
        <p:nvSpPr>
          <p:cNvPr id="4" name="Footer Placeholder 3">
            <a:extLst>
              <a:ext uri="{FF2B5EF4-FFF2-40B4-BE49-F238E27FC236}">
                <a16:creationId xmlns:a16="http://schemas.microsoft.com/office/drawing/2014/main" id="{0ADBA76C-B4EB-2045-A726-19DDC44BCA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F398FE-EDEF-0442-A2FF-B26DDB0480FF}"/>
              </a:ext>
            </a:extLst>
          </p:cNvPr>
          <p:cNvSpPr>
            <a:spLocks noGrp="1"/>
          </p:cNvSpPr>
          <p:nvPr>
            <p:ph type="sldNum" sz="quarter" idx="12"/>
          </p:nvPr>
        </p:nvSpPr>
        <p:spPr/>
        <p:txBody>
          <a:bodyPr/>
          <a:lstStyle/>
          <a:p>
            <a:fld id="{6DA864B9-204B-D844-91CA-3E892F9DF9D4}" type="slidenum">
              <a:rPr lang="en-US" smtClean="0"/>
              <a:t>‹#›</a:t>
            </a:fld>
            <a:endParaRPr lang="en-US"/>
          </a:p>
        </p:txBody>
      </p:sp>
    </p:spTree>
    <p:extLst>
      <p:ext uri="{BB962C8B-B14F-4D97-AF65-F5344CB8AC3E}">
        <p14:creationId xmlns:p14="http://schemas.microsoft.com/office/powerpoint/2010/main" val="210230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8" Type="http://schemas.openxmlformats.org/officeDocument/2006/relationships/slideLayout" Target="../slideLayouts/slideLayout26.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11.png"/><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3.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image" Target="../media/image1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theme" Target="../theme/theme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image" Target="../media/image1.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theme" Target="../theme/theme6.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image" Target="../media/image2.png"/><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descr="Analytics-pos-inline.png">
            <a:extLst>
              <a:ext uri="{FF2B5EF4-FFF2-40B4-BE49-F238E27FC236}">
                <a16:creationId xmlns:a16="http://schemas.microsoft.com/office/drawing/2014/main" id="{5AC344C3-6F48-5B46-8DA1-308DF7FC8DF1}"/>
              </a:ext>
            </a:extLst>
          </p:cNvPr>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25" y="28098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378E3E02-8138-1843-BF1C-5AE9CA48C550}"/>
              </a:ext>
            </a:extLst>
          </p:cNvPr>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B9C31C7A-1AB7-FC41-B6D0-4BC195E00145}"/>
              </a:ext>
            </a:extLst>
          </p:cNvPr>
          <p:cNvSpPr>
            <a:spLocks noGrp="1" noChangeArrowheads="1"/>
          </p:cNvSpPr>
          <p:nvPr>
            <p:ph type="body" idx="1"/>
          </p:nvPr>
        </p:nvSpPr>
        <p:spPr bwMode="auto">
          <a:xfrm>
            <a:off x="266700" y="1270000"/>
            <a:ext cx="8542338"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9" name="Line 4">
            <a:extLst>
              <a:ext uri="{FF2B5EF4-FFF2-40B4-BE49-F238E27FC236}">
                <a16:creationId xmlns:a16="http://schemas.microsoft.com/office/drawing/2014/main" id="{AB11DA1D-1EFC-094F-B275-37E4327788A3}"/>
              </a:ext>
            </a:extLst>
          </p:cNvPr>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0" name="Rectangle 6">
            <a:extLst>
              <a:ext uri="{FF2B5EF4-FFF2-40B4-BE49-F238E27FC236}">
                <a16:creationId xmlns:a16="http://schemas.microsoft.com/office/drawing/2014/main" id="{A6A6B140-557A-4785-99DA-62ED745AA463}"/>
              </a:ext>
            </a:extLst>
          </p:cNvPr>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dirty="0">
                <a:solidFill>
                  <a:srgbClr val="000000"/>
                </a:solidFill>
              </a:rPr>
              <a:t>© 2019 IBM Corporation</a:t>
            </a:r>
          </a:p>
        </p:txBody>
      </p:sp>
      <p:sp>
        <p:nvSpPr>
          <p:cNvPr id="6151" name="Rectangle 6">
            <a:extLst>
              <a:ext uri="{FF2B5EF4-FFF2-40B4-BE49-F238E27FC236}">
                <a16:creationId xmlns:a16="http://schemas.microsoft.com/office/drawing/2014/main" id="{9D39F92A-192E-41C5-9A6B-0B78EE5C7002}"/>
              </a:ext>
            </a:extLst>
          </p:cNvPr>
          <p:cNvSpPr>
            <a:spLocks noChangeArrowheads="1"/>
          </p:cNvSpPr>
          <p:nvPr/>
        </p:nvSpPr>
        <p:spPr bwMode="auto">
          <a:xfrm>
            <a:off x="190500" y="6456363"/>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17955B66-5515-D540-8446-F1C1DB9D2B9E}" type="slidenum">
              <a:rPr lang="en-US" altLang="en-US" sz="1000" smtClean="0">
                <a:solidFill>
                  <a:srgbClr val="000000"/>
                </a:solidFill>
              </a:rPr>
              <a:pPr eaLnBrk="1" hangingPunct="1">
                <a:defRPr/>
              </a:pPr>
              <a:t>‹#›</a:t>
            </a:fld>
            <a:endParaRPr lang="en-US" altLang="en-US" sz="1000">
              <a:solidFill>
                <a:srgbClr val="000000"/>
              </a:solidFill>
            </a:endParaRPr>
          </a:p>
        </p:txBody>
      </p:sp>
      <p:pic>
        <p:nvPicPr>
          <p:cNvPr id="1032" name="Picture 7" descr="ibm_sp_lockup_western-02">
            <a:extLst>
              <a:ext uri="{FF2B5EF4-FFF2-40B4-BE49-F238E27FC236}">
                <a16:creationId xmlns:a16="http://schemas.microsoft.com/office/drawing/2014/main" id="{7177160F-AFA9-AD43-94A1-F67CE280C2C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48638" y="257175"/>
            <a:ext cx="8175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2A1D1C51-F397-49DD-9492-CE37DC4E0E9D}"/>
              </a:ext>
            </a:extLst>
          </p:cNvPr>
          <p:cNvSpPr>
            <a:spLocks noChangeArrowheads="1"/>
          </p:cNvSpPr>
          <p:nvPr userDrawn="1"/>
        </p:nvSpPr>
        <p:spPr bwMode="black">
          <a:xfrm>
            <a:off x="7497439" y="6490347"/>
            <a:ext cx="1646561" cy="231775"/>
          </a:xfrm>
          <a:prstGeom prst="rect">
            <a:avLst/>
          </a:prstGeom>
          <a:solidFill>
            <a:schemeClr val="bg1"/>
          </a:solidFill>
          <a:ln>
            <a:noFill/>
          </a:ln>
          <a:effectLst>
            <a:outerShdw blurRad="50800" dist="50800" dir="5400000" algn="ctr" rotWithShape="0">
              <a:srgbClr val="000000">
                <a:alpha val="0"/>
              </a:srgbClr>
            </a:outerShdw>
          </a:effectLst>
        </p:spPr>
        <p:txBody>
          <a:bodyPr wrap="square"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2020 IBM Corporation</a:t>
            </a:r>
          </a:p>
        </p:txBody>
      </p:sp>
    </p:spTree>
  </p:cSld>
  <p:clrMap bg1="lt1" tx1="dk1" bg2="lt2" tx2="dk2" accent1="accent1" accent2="accent2" accent3="accent3" accent4="accent4" accent5="accent5" accent6="accent6" hlink="hlink" folHlink="folHlink"/>
  <p:sldLayoutIdLst>
    <p:sldLayoutId id="2147489785" r:id="rId1"/>
    <p:sldLayoutId id="2147489778" r:id="rId2"/>
    <p:sldLayoutId id="2147489786" r:id="rId3"/>
    <p:sldLayoutId id="2147489779" r:id="rId4"/>
    <p:sldLayoutId id="2147489780" r:id="rId5"/>
    <p:sldLayoutId id="2147489781" r:id="rId6"/>
    <p:sldLayoutId id="2147489782" r:id="rId7"/>
    <p:sldLayoutId id="2147489783" r:id="rId8"/>
    <p:sldLayoutId id="2147489784" r:id="rId9"/>
    <p:sldLayoutId id="2147489788" r:id="rId10"/>
    <p:sldLayoutId id="2147489789" r:id="rId11"/>
    <p:sldLayoutId id="2147489790" r:id="rId12"/>
    <p:sldLayoutId id="2147489791" r:id="rId13"/>
    <p:sldLayoutId id="2147489876" r:id="rId14"/>
    <p:sldLayoutId id="2147489877" r:id="rId15"/>
    <p:sldLayoutId id="2147489878" r:id="rId16"/>
    <p:sldLayoutId id="2147489880" r:id="rId17"/>
    <p:sldLayoutId id="2147489881" r:id="rId18"/>
  </p:sldLayoutIdLst>
  <p:hf sldNum="0" hdr="0" ftr="0" dt="0"/>
  <p:txStyles>
    <p:title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itchFamily="2" charset="2"/>
        <a:buChar char="§"/>
        <a:defRPr sz="2000" b="1">
          <a:solidFill>
            <a:srgbClr val="000000"/>
          </a:solidFill>
          <a:latin typeface="+mn-lt"/>
          <a:ea typeface="+mn-ea"/>
          <a:cs typeface="ＭＳ Ｐゴシック" charset="0"/>
        </a:defRPr>
      </a:lvl1pPr>
      <a:lvl2pPr marL="515938" indent="-225425" algn="l" rtl="0" eaLnBrk="0" fontAlgn="base" hangingPunct="0">
        <a:spcBef>
          <a:spcPct val="20000"/>
        </a:spcBef>
        <a:spcAft>
          <a:spcPct val="0"/>
        </a:spcAft>
        <a:buClr>
          <a:schemeClr val="tx1"/>
        </a:buClr>
        <a:buFont typeface="Symbol" pitchFamily="2" charset="2"/>
        <a:buChar char="-"/>
        <a:defRPr>
          <a:solidFill>
            <a:schemeClr val="tx1"/>
          </a:solidFill>
          <a:latin typeface="+mn-lt"/>
          <a:ea typeface="+mn-ea"/>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n-ea"/>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n-ea"/>
        </a:defRPr>
      </a:lvl4pPr>
      <a:lvl5pPr marL="1719263" indent="-7938" algn="l" rtl="0" eaLnBrk="0" fontAlgn="base" hangingPunct="0">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2290" name="Title Placeholder 1">
            <a:extLst>
              <a:ext uri="{FF2B5EF4-FFF2-40B4-BE49-F238E27FC236}">
                <a16:creationId xmlns:a16="http://schemas.microsoft.com/office/drawing/2014/main" id="{5F719DBF-5958-CD40-8009-D1E83A890A53}"/>
              </a:ext>
            </a:extLst>
          </p:cNvPr>
          <p:cNvSpPr>
            <a:spLocks noGrp="1" noChangeArrowheads="1"/>
          </p:cNvSpPr>
          <p:nvPr>
            <p:ph type="title"/>
          </p:nvPr>
        </p:nvSpPr>
        <p:spPr bwMode="auto">
          <a:xfrm>
            <a:off x="228600" y="268288"/>
            <a:ext cx="4114800" cy="598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2291" name="Text Placeholder 2">
            <a:extLst>
              <a:ext uri="{FF2B5EF4-FFF2-40B4-BE49-F238E27FC236}">
                <a16:creationId xmlns:a16="http://schemas.microsoft.com/office/drawing/2014/main" id="{924A5655-85C1-E546-84F4-8AC81D9B1FAB}"/>
              </a:ext>
            </a:extLst>
          </p:cNvPr>
          <p:cNvSpPr>
            <a:spLocks noGrp="1" noChangeArrowheads="1"/>
          </p:cNvSpPr>
          <p:nvPr>
            <p:ph type="body" idx="1"/>
          </p:nvPr>
        </p:nvSpPr>
        <p:spPr bwMode="auto">
          <a:xfrm>
            <a:off x="4800600" y="255588"/>
            <a:ext cx="41148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091488A2-F7F1-4A7A-9AFF-3925EE75031E}"/>
              </a:ext>
            </a:extLst>
          </p:cNvPr>
          <p:cNvSpPr>
            <a:spLocks noGrp="1"/>
          </p:cNvSpPr>
          <p:nvPr>
            <p:ph type="sldNum" sz="quarter" idx="4"/>
          </p:nvPr>
        </p:nvSpPr>
        <p:spPr>
          <a:xfrm>
            <a:off x="6858000" y="6435725"/>
            <a:ext cx="2057400" cy="182563"/>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a:defRPr/>
            </a:pPr>
            <a:fld id="{A30CBE41-1347-A64F-A0E2-FCA3F24F43C7}" type="slidenum">
              <a:rPr lang="en-US"/>
              <a:pPr>
                <a:defRPr/>
              </a:pPr>
              <a:t>‹#›</a:t>
            </a:fld>
            <a:endParaRPr lang="en-US"/>
          </a:p>
        </p:txBody>
      </p:sp>
      <p:sp>
        <p:nvSpPr>
          <p:cNvPr id="9" name="Footer Placeholder 8">
            <a:extLst>
              <a:ext uri="{FF2B5EF4-FFF2-40B4-BE49-F238E27FC236}">
                <a16:creationId xmlns:a16="http://schemas.microsoft.com/office/drawing/2014/main" id="{B383CDB7-4E44-41ED-8540-A632DAEB1488}"/>
              </a:ext>
            </a:extLst>
          </p:cNvPr>
          <p:cNvSpPr>
            <a:spLocks noGrp="1"/>
          </p:cNvSpPr>
          <p:nvPr>
            <p:ph type="ftr" sz="quarter" idx="3"/>
          </p:nvPr>
        </p:nvSpPr>
        <p:spPr>
          <a:xfrm>
            <a:off x="228600" y="6435725"/>
            <a:ext cx="6400800" cy="182563"/>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pPr>
              <a:defRPr/>
            </a:pPr>
            <a:r>
              <a:rPr lang="en-US"/>
              <a:t>© 2018 IBM Corporation                 </a:t>
            </a:r>
            <a:endParaRPr lang="en-US" dirty="0"/>
          </a:p>
        </p:txBody>
      </p:sp>
    </p:spTree>
  </p:cSld>
  <p:clrMap bg1="lt1" tx1="dk1" bg2="lt2" tx2="dk2" accent1="accent1" accent2="accent2" accent3="accent3" accent4="accent4" accent5="accent5" accent6="accent6" hlink="hlink" folHlink="folHlink"/>
  <p:sldLayoutIdLst>
    <p:sldLayoutId id="2147489795" r:id="rId1"/>
    <p:sldLayoutId id="2147489796" r:id="rId2"/>
    <p:sldLayoutId id="2147489797" r:id="rId3"/>
    <p:sldLayoutId id="2147489798" r:id="rId4"/>
    <p:sldLayoutId id="2147489799" r:id="rId5"/>
    <p:sldLayoutId id="2147489800" r:id="rId6"/>
    <p:sldLayoutId id="2147489801" r:id="rId7"/>
    <p:sldLayoutId id="2147489802" r:id="rId8"/>
    <p:sldLayoutId id="2147489803" r:id="rId9"/>
    <p:sldLayoutId id="2147489804" r:id="rId10"/>
    <p:sldLayoutId id="2147489805" r:id="rId11"/>
    <p:sldLayoutId id="2147489806" r:id="rId12"/>
    <p:sldLayoutId id="2147489807" r:id="rId13"/>
    <p:sldLayoutId id="2147489808" r:id="rId14"/>
    <p:sldLayoutId id="2147489809" r:id="rId15"/>
    <p:sldLayoutId id="2147489810" r:id="rId16"/>
    <p:sldLayoutId id="2147489811" r:id="rId17"/>
    <p:sldLayoutId id="2147489812" r:id="rId18"/>
    <p:sldLayoutId id="2147489813" r:id="rId19"/>
    <p:sldLayoutId id="2147489814" r:id="rId20"/>
    <p:sldLayoutId id="2147489815" r:id="rId21"/>
    <p:sldLayoutId id="2147489816" r:id="rId22"/>
    <p:sldLayoutId id="2147489817" r:id="rId23"/>
    <p:sldLayoutId id="2147489818" r:id="rId24"/>
    <p:sldLayoutId id="2147489819" r:id="rId25"/>
    <p:sldLayoutId id="2147489820" r:id="rId26"/>
    <p:sldLayoutId id="2147489821" r:id="rId27"/>
    <p:sldLayoutId id="2147489822" r:id="rId28"/>
    <p:sldLayoutId id="2147489823" r:id="rId29"/>
    <p:sldLayoutId id="2147489824" r:id="rId30"/>
    <p:sldLayoutId id="2147489825" r:id="rId31"/>
    <p:sldLayoutId id="2147489826" r:id="rId32"/>
    <p:sldLayoutId id="2147489827" r:id="rId33"/>
    <p:sldLayoutId id="2147489828" r:id="rId34"/>
    <p:sldLayoutId id="2147489829" r:id="rId35"/>
    <p:sldLayoutId id="2147489830" r:id="rId36"/>
    <p:sldLayoutId id="2147489831" r:id="rId37"/>
    <p:sldLayoutId id="2147489832" r:id="rId38"/>
    <p:sldLayoutId id="2147489833" r:id="rId39"/>
    <p:sldLayoutId id="2147489834" r:id="rId40"/>
  </p:sldLayoutIdLst>
  <p:hf hdr="0" dt="0"/>
  <p:txStyles>
    <p:titleStyle>
      <a:lvl1pPr algn="l" defTabSz="457200" rtl="0" eaLnBrk="0" fontAlgn="base" hangingPunct="0">
        <a:lnSpc>
          <a:spcPct val="90000"/>
        </a:lnSpc>
        <a:spcBef>
          <a:spcPct val="0"/>
        </a:spcBef>
        <a:spcAft>
          <a:spcPct val="0"/>
        </a:spcAft>
        <a:defRPr sz="2400" kern="1200">
          <a:solidFill>
            <a:schemeClr val="bg2"/>
          </a:solidFill>
          <a:latin typeface="+mj-lt"/>
          <a:ea typeface="Arial" charset="0"/>
          <a:cs typeface="Arial" charset="0"/>
        </a:defRPr>
      </a:lvl1pPr>
      <a:lvl2pPr algn="l" defTabSz="457200" rtl="0" eaLnBrk="0" fontAlgn="base" hangingPunct="0">
        <a:lnSpc>
          <a:spcPct val="90000"/>
        </a:lnSpc>
        <a:spcBef>
          <a:spcPct val="0"/>
        </a:spcBef>
        <a:spcAft>
          <a:spcPct val="0"/>
        </a:spcAft>
        <a:defRPr sz="2400">
          <a:solidFill>
            <a:schemeClr val="bg2"/>
          </a:solidFill>
          <a:latin typeface="IBM Plex Sans" panose="020B0503050203000203" pitchFamily="34" charset="0"/>
          <a:cs typeface="Arial" panose="020B0604020202020204" pitchFamily="34" charset="0"/>
        </a:defRPr>
      </a:lvl2pPr>
      <a:lvl3pPr algn="l" defTabSz="457200" rtl="0" eaLnBrk="0" fontAlgn="base" hangingPunct="0">
        <a:lnSpc>
          <a:spcPct val="90000"/>
        </a:lnSpc>
        <a:spcBef>
          <a:spcPct val="0"/>
        </a:spcBef>
        <a:spcAft>
          <a:spcPct val="0"/>
        </a:spcAft>
        <a:defRPr sz="2400">
          <a:solidFill>
            <a:schemeClr val="bg2"/>
          </a:solidFill>
          <a:latin typeface="IBM Plex Sans" panose="020B0503050203000203" pitchFamily="34" charset="0"/>
          <a:cs typeface="Arial" panose="020B0604020202020204" pitchFamily="34" charset="0"/>
        </a:defRPr>
      </a:lvl3pPr>
      <a:lvl4pPr algn="l" defTabSz="457200" rtl="0" eaLnBrk="0" fontAlgn="base" hangingPunct="0">
        <a:lnSpc>
          <a:spcPct val="90000"/>
        </a:lnSpc>
        <a:spcBef>
          <a:spcPct val="0"/>
        </a:spcBef>
        <a:spcAft>
          <a:spcPct val="0"/>
        </a:spcAft>
        <a:defRPr sz="2400">
          <a:solidFill>
            <a:schemeClr val="bg2"/>
          </a:solidFill>
          <a:latin typeface="IBM Plex Sans" panose="020B0503050203000203" pitchFamily="34" charset="0"/>
          <a:cs typeface="Arial" panose="020B0604020202020204" pitchFamily="34" charset="0"/>
        </a:defRPr>
      </a:lvl4pPr>
      <a:lvl5pPr algn="l" defTabSz="457200" rtl="0" eaLnBrk="0" fontAlgn="base" hangingPunct="0">
        <a:lnSpc>
          <a:spcPct val="90000"/>
        </a:lnSpc>
        <a:spcBef>
          <a:spcPct val="0"/>
        </a:spcBef>
        <a:spcAft>
          <a:spcPct val="0"/>
        </a:spcAft>
        <a:defRPr sz="2400">
          <a:solidFill>
            <a:schemeClr val="bg2"/>
          </a:solidFill>
          <a:latin typeface="IBM Plex Sans" panose="020B0503050203000203" pitchFamily="34" charset="0"/>
          <a:cs typeface="Arial" panose="020B0604020202020204" pitchFamily="34" charset="0"/>
        </a:defRPr>
      </a:lvl5pPr>
      <a:lvl6pPr marL="457200" algn="l" defTabSz="457200" rtl="0" fontAlgn="base">
        <a:lnSpc>
          <a:spcPct val="90000"/>
        </a:lnSpc>
        <a:spcBef>
          <a:spcPct val="0"/>
        </a:spcBef>
        <a:spcAft>
          <a:spcPct val="0"/>
        </a:spcAft>
        <a:defRPr sz="2400">
          <a:solidFill>
            <a:schemeClr val="bg2"/>
          </a:solidFill>
          <a:latin typeface="IBM Plex Sans" panose="020B0503050203000203" pitchFamily="34" charset="0"/>
          <a:cs typeface="Arial" panose="020B0604020202020204" pitchFamily="34" charset="0"/>
        </a:defRPr>
      </a:lvl6pPr>
      <a:lvl7pPr marL="914400" algn="l" defTabSz="457200" rtl="0" fontAlgn="base">
        <a:lnSpc>
          <a:spcPct val="90000"/>
        </a:lnSpc>
        <a:spcBef>
          <a:spcPct val="0"/>
        </a:spcBef>
        <a:spcAft>
          <a:spcPct val="0"/>
        </a:spcAft>
        <a:defRPr sz="2400">
          <a:solidFill>
            <a:schemeClr val="bg2"/>
          </a:solidFill>
          <a:latin typeface="IBM Plex Sans" panose="020B0503050203000203" pitchFamily="34" charset="0"/>
          <a:cs typeface="Arial" panose="020B0604020202020204" pitchFamily="34" charset="0"/>
        </a:defRPr>
      </a:lvl7pPr>
      <a:lvl8pPr marL="1371600" algn="l" defTabSz="457200" rtl="0" fontAlgn="base">
        <a:lnSpc>
          <a:spcPct val="90000"/>
        </a:lnSpc>
        <a:spcBef>
          <a:spcPct val="0"/>
        </a:spcBef>
        <a:spcAft>
          <a:spcPct val="0"/>
        </a:spcAft>
        <a:defRPr sz="2400">
          <a:solidFill>
            <a:schemeClr val="bg2"/>
          </a:solidFill>
          <a:latin typeface="IBM Plex Sans" panose="020B0503050203000203" pitchFamily="34" charset="0"/>
          <a:cs typeface="Arial" panose="020B0604020202020204" pitchFamily="34" charset="0"/>
        </a:defRPr>
      </a:lvl8pPr>
      <a:lvl9pPr marL="1828800" algn="l" defTabSz="457200" rtl="0" fontAlgn="base">
        <a:lnSpc>
          <a:spcPct val="90000"/>
        </a:lnSpc>
        <a:spcBef>
          <a:spcPct val="0"/>
        </a:spcBef>
        <a:spcAft>
          <a:spcPct val="0"/>
        </a:spcAft>
        <a:defRPr sz="2400">
          <a:solidFill>
            <a:schemeClr val="bg2"/>
          </a:solidFill>
          <a:latin typeface="IBM Plex Sans" panose="020B0503050203000203" pitchFamily="34" charset="0"/>
          <a:cs typeface="Arial" panose="020B0604020202020204" pitchFamily="34" charset="0"/>
        </a:defRPr>
      </a:lvl9pPr>
    </p:titleStyle>
    <p:bodyStyle>
      <a:lvl1pPr algn="l" defTabSz="457200" rtl="0" eaLnBrk="0" fontAlgn="base" hangingPunct="0">
        <a:spcBef>
          <a:spcPts val="1100"/>
        </a:spcBef>
        <a:spcAft>
          <a:spcPct val="0"/>
        </a:spcAft>
        <a:buFont typeface="Arial" panose="020B0604020202020204" pitchFamily="34" charset="0"/>
        <a:defRPr sz="1400" kern="1200">
          <a:solidFill>
            <a:schemeClr val="bg2"/>
          </a:solidFill>
          <a:latin typeface="+mn-lt"/>
          <a:ea typeface="Arial" charset="0"/>
          <a:cs typeface="Arial" charset="0"/>
        </a:defRPr>
      </a:lvl1pPr>
      <a:lvl2pPr marL="173038" indent="-173038" algn="l" defTabSz="457200" rtl="0" eaLnBrk="0" fontAlgn="base" hangingPunct="0">
        <a:spcBef>
          <a:spcPts val="1100"/>
        </a:spcBef>
        <a:spcAft>
          <a:spcPct val="0"/>
        </a:spcAft>
        <a:buFont typeface="Arial" panose="020B0604020202020204" pitchFamily="34" charset="0"/>
        <a:buChar char="–"/>
        <a:defRPr sz="1400" kern="1200">
          <a:solidFill>
            <a:schemeClr val="bg2"/>
          </a:solidFill>
          <a:latin typeface="+mn-lt"/>
          <a:ea typeface="Arial" charset="0"/>
          <a:cs typeface="Arial" charset="0"/>
        </a:defRPr>
      </a:lvl2pPr>
      <a:lvl3pPr marL="396875" indent="-173038" algn="l" defTabSz="457200" rtl="0" eaLnBrk="0" fontAlgn="base" hangingPunct="0">
        <a:spcBef>
          <a:spcPts val="1100"/>
        </a:spcBef>
        <a:spcAft>
          <a:spcPct val="0"/>
        </a:spcAft>
        <a:buFont typeface="Arial" panose="020B0604020202020204" pitchFamily="34" charset="0"/>
        <a:buChar char="•"/>
        <a:defRPr sz="1400" kern="1200">
          <a:solidFill>
            <a:schemeClr val="bg2"/>
          </a:solidFill>
          <a:latin typeface="+mn-lt"/>
          <a:ea typeface="Arial" charset="0"/>
          <a:cs typeface="Arial" charset="0"/>
        </a:defRPr>
      </a:lvl3pPr>
      <a:lvl4pPr marL="625475" indent="-168275" algn="l" defTabSz="457200" rtl="0" eaLnBrk="0" fontAlgn="base" hangingPunct="0">
        <a:spcBef>
          <a:spcPts val="1100"/>
        </a:spcBef>
        <a:spcAft>
          <a:spcPct val="0"/>
        </a:spcAft>
        <a:buFont typeface="Arial" panose="020B0604020202020204" pitchFamily="34" charset="0"/>
        <a:buChar char="–"/>
        <a:defRPr sz="1400" kern="1200">
          <a:solidFill>
            <a:schemeClr val="bg2"/>
          </a:solidFill>
          <a:latin typeface="+mn-lt"/>
          <a:ea typeface="Arial" charset="0"/>
          <a:cs typeface="Arial" charset="0"/>
        </a:defRPr>
      </a:lvl4pPr>
      <a:lvl5pPr marL="803275" indent="-173038" algn="l" defTabSz="457200" rtl="0" eaLnBrk="0" fontAlgn="base" hangingPunct="0">
        <a:spcBef>
          <a:spcPts val="1100"/>
        </a:spcBef>
        <a:spcAft>
          <a:spcPct val="0"/>
        </a:spcAft>
        <a:buFont typeface="Arial" panose="020B0604020202020204" pitchFamily="34" charset="0"/>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571500"/>
            <a:ext cx="41148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714500"/>
            <a:ext cx="41148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8504257" y="6515119"/>
            <a:ext cx="353824" cy="190500"/>
          </a:xfrm>
          <a:prstGeom prst="rect">
            <a:avLst/>
          </a:prstGeom>
        </p:spPr>
      </p:pic>
      <p:sp>
        <p:nvSpPr>
          <p:cNvPr id="10" name="Footer Placeholder 3"/>
          <p:cNvSpPr txBox="1">
            <a:spLocks/>
          </p:cNvSpPr>
          <p:nvPr userDrawn="1"/>
        </p:nvSpPr>
        <p:spPr>
          <a:xfrm>
            <a:off x="571500"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2020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Institute for Business Value</a:t>
            </a:r>
          </a:p>
        </p:txBody>
      </p:sp>
      <p:sp>
        <p:nvSpPr>
          <p:cNvPr id="17" name="Slide Number Placeholder 2"/>
          <p:cNvSpPr txBox="1">
            <a:spLocks/>
          </p:cNvSpPr>
          <p:nvPr userDrawn="1"/>
        </p:nvSpPr>
        <p:spPr>
          <a:xfrm>
            <a:off x="284287" y="6578160"/>
            <a:ext cx="204924"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grpSp>
        <p:nvGrpSpPr>
          <p:cNvPr id="52" name="Group 51"/>
          <p:cNvGrpSpPr/>
          <p:nvPr userDrawn="1"/>
        </p:nvGrpSpPr>
        <p:grpSpPr>
          <a:xfrm>
            <a:off x="-154306" y="-190499"/>
            <a:ext cx="9441182" cy="7209772"/>
            <a:chOff x="-109730" y="-110489"/>
            <a:chExt cx="9352896" cy="5351811"/>
          </a:xfrm>
        </p:grpSpPr>
        <p:grpSp>
          <p:nvGrpSpPr>
            <p:cNvPr id="53" name="Group 52"/>
            <p:cNvGrpSpPr/>
            <p:nvPr userDrawn="1"/>
          </p:nvGrpSpPr>
          <p:grpSpPr>
            <a:xfrm>
              <a:off x="326211" y="-110489"/>
              <a:ext cx="8492338" cy="119718"/>
              <a:chOff x="326211" y="-152399"/>
              <a:chExt cx="8492338" cy="199534"/>
            </a:xfrm>
          </p:grpSpPr>
          <p:cxnSp>
            <p:nvCxnSpPr>
              <p:cNvPr id="78" name="Straight Connector 77"/>
              <p:cNvCxnSpPr/>
              <p:nvPr userDrawn="1"/>
            </p:nvCxnSpPr>
            <p:spPr bwMode="auto">
              <a:xfrm rot="5400000" flipH="1">
                <a:off x="250011" y="-2906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rot="5400000" flipH="1">
                <a:off x="2090018"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rot="5400000" flipH="1">
                <a:off x="2231557"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rot="5400000" flipH="1">
                <a:off x="2373096"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p:cNvCxnSpPr/>
              <p:nvPr userDrawn="1"/>
            </p:nvCxnSpPr>
            <p:spPr bwMode="auto">
              <a:xfrm rot="5400000" flipH="1">
                <a:off x="4354641"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4496180"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4637719"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6619265"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6760804"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6902342"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8742349" y="-29065"/>
                <a:ext cx="152399"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4" name="Group 53"/>
            <p:cNvGrpSpPr/>
            <p:nvPr userDrawn="1"/>
          </p:nvGrpSpPr>
          <p:grpSpPr>
            <a:xfrm>
              <a:off x="326211" y="5143289"/>
              <a:ext cx="8492338" cy="98033"/>
              <a:chOff x="326211" y="5111418"/>
              <a:chExt cx="8492338" cy="163389"/>
            </a:xfrm>
          </p:grpSpPr>
          <p:cxnSp>
            <p:nvCxnSpPr>
              <p:cNvPr id="67" name="Straight Connector 66"/>
              <p:cNvCxnSpPr/>
              <p:nvPr userDrawn="1"/>
            </p:nvCxnSpPr>
            <p:spPr bwMode="auto">
              <a:xfrm rot="5400000" flipH="1">
                <a:off x="250011" y="5187632"/>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rot="5400000" flipH="1">
                <a:off x="2090017"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rot="5400000" flipH="1">
                <a:off x="2231556"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rot="5400000" flipH="1">
                <a:off x="2373095"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rot="5400000" flipH="1">
                <a:off x="4354641"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rot="5400000" flipH="1">
                <a:off x="4496180"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p:cNvCxnSpPr/>
              <p:nvPr userDrawn="1"/>
            </p:nvCxnSpPr>
            <p:spPr bwMode="auto">
              <a:xfrm rot="5400000" flipH="1">
                <a:off x="4637719"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rot="5400000" flipH="1">
                <a:off x="6619264"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rot="5400000" flipH="1">
                <a:off x="6760803"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rot="5400000" flipH="1">
                <a:off x="6902342"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rot="5400000" flipH="1">
                <a:off x="8742348" y="5187619"/>
                <a:ext cx="152402"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oup 54"/>
            <p:cNvGrpSpPr/>
            <p:nvPr userDrawn="1"/>
          </p:nvGrpSpPr>
          <p:grpSpPr>
            <a:xfrm>
              <a:off x="-109730" y="313734"/>
              <a:ext cx="124556" cy="4525058"/>
              <a:chOff x="-109730" y="313734"/>
              <a:chExt cx="124556" cy="4525058"/>
            </a:xfrm>
          </p:grpSpPr>
          <p:cxnSp>
            <p:nvCxnSpPr>
              <p:cNvPr id="62" name="Straight Connector 61"/>
              <p:cNvCxnSpPr/>
              <p:nvPr userDrawn="1"/>
            </p:nvCxnSpPr>
            <p:spPr bwMode="auto">
              <a:xfrm flipH="1">
                <a:off x="-109730" y="130359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p:nvPr userDrawn="1"/>
            </p:nvCxnSpPr>
            <p:spPr bwMode="auto">
              <a:xfrm flipH="1">
                <a:off x="-109730" y="257626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p:cNvCxnSpPr/>
              <p:nvPr userDrawn="1"/>
            </p:nvCxnSpPr>
            <p:spPr bwMode="auto">
              <a:xfrm flipH="1">
                <a:off x="-109730" y="384962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98406" y="31373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76614" y="483879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6" name="Group 55"/>
            <p:cNvGrpSpPr/>
            <p:nvPr userDrawn="1"/>
          </p:nvGrpSpPr>
          <p:grpSpPr>
            <a:xfrm>
              <a:off x="9123418" y="313734"/>
              <a:ext cx="119748" cy="4525057"/>
              <a:chOff x="-149362" y="307384"/>
              <a:chExt cx="119748" cy="4525057"/>
            </a:xfrm>
          </p:grpSpPr>
          <p:cxnSp>
            <p:nvCxnSpPr>
              <p:cNvPr id="57" name="Straight Connector 56"/>
              <p:cNvCxnSpPr/>
              <p:nvPr userDrawn="1"/>
            </p:nvCxnSpPr>
            <p:spPr bwMode="auto">
              <a:xfrm flipH="1">
                <a:off x="-142845" y="129724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p:cNvCxnSpPr/>
              <p:nvPr userDrawn="1"/>
            </p:nvCxnSpPr>
            <p:spPr bwMode="auto">
              <a:xfrm flipH="1">
                <a:off x="-142845" y="2569913"/>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p:cNvCxnSpPr/>
              <p:nvPr userDrawn="1"/>
            </p:nvCxnSpPr>
            <p:spPr bwMode="auto">
              <a:xfrm flipH="1">
                <a:off x="-142845" y="384327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p:cNvCxnSpPr/>
              <p:nvPr userDrawn="1"/>
            </p:nvCxnSpPr>
            <p:spPr bwMode="auto">
              <a:xfrm flipH="1">
                <a:off x="-149362" y="30738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p:cNvCxnSpPr/>
              <p:nvPr userDrawn="1"/>
            </p:nvCxnSpPr>
            <p:spPr bwMode="auto">
              <a:xfrm flipH="1">
                <a:off x="-121054" y="4832441"/>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9083824"/>
      </p:ext>
    </p:extLst>
  </p:cSld>
  <p:clrMap bg1="lt1" tx1="dk1" bg2="lt2" tx2="dk2" accent1="accent1" accent2="accent2" accent3="accent3" accent4="accent4" accent5="accent5" accent6="accent6" hlink="hlink" folHlink="folHlink"/>
  <p:sldLayoutIdLst>
    <p:sldLayoutId id="2147489838" r:id="rId1"/>
    <p:sldLayoutId id="2147489839" r:id="rId2"/>
    <p:sldLayoutId id="2147489840" r:id="rId3"/>
    <p:sldLayoutId id="2147489841" r:id="rId4"/>
    <p:sldLayoutId id="2147489842" r:id="rId5"/>
    <p:sldLayoutId id="2147489843" r:id="rId6"/>
    <p:sldLayoutId id="2147489844" r:id="rId7"/>
    <p:sldLayoutId id="2147489845" r:id="rId8"/>
    <p:sldLayoutId id="2147489846" r:id="rId9"/>
    <p:sldLayoutId id="2147489847" r:id="rId10"/>
    <p:sldLayoutId id="2147489848" r:id="rId11"/>
    <p:sldLayoutId id="2147489849" r:id="rId12"/>
    <p:sldLayoutId id="2147489850" r:id="rId13"/>
    <p:sldLayoutId id="2147489851" r:id="rId14"/>
    <p:sldLayoutId id="2147489852" r:id="rId15"/>
    <p:sldLayoutId id="2147489853" r:id="rId16"/>
    <p:sldLayoutId id="2147489854" r:id="rId17"/>
    <p:sldLayoutId id="2147489856" r:id="rId18"/>
    <p:sldLayoutId id="214748985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750"/>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571500"/>
            <a:ext cx="41148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714500"/>
            <a:ext cx="41148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sp>
        <p:nvSpPr>
          <p:cNvPr id="9" name="Footer Placeholder 3"/>
          <p:cNvSpPr txBox="1">
            <a:spLocks/>
          </p:cNvSpPr>
          <p:nvPr userDrawn="1"/>
        </p:nvSpPr>
        <p:spPr>
          <a:xfrm>
            <a:off x="571500"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2020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1" name="Footer Placeholder 3"/>
          <p:cNvSpPr txBox="1">
            <a:spLocks/>
          </p:cNvSpPr>
          <p:nvPr userDrawn="1"/>
        </p:nvSpPr>
        <p:spPr>
          <a:xfrm>
            <a:off x="2428875" y="6583680"/>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Institute for Business Value</a:t>
            </a:r>
          </a:p>
        </p:txBody>
      </p:sp>
      <p:sp>
        <p:nvSpPr>
          <p:cNvPr id="12" name="Slide Number Placeholder 2"/>
          <p:cNvSpPr txBox="1">
            <a:spLocks/>
          </p:cNvSpPr>
          <p:nvPr userDrawn="1"/>
        </p:nvSpPr>
        <p:spPr>
          <a:xfrm>
            <a:off x="284287" y="6578160"/>
            <a:ext cx="204924"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grpSp>
        <p:nvGrpSpPr>
          <p:cNvPr id="50" name="Group 49"/>
          <p:cNvGrpSpPr/>
          <p:nvPr userDrawn="1"/>
        </p:nvGrpSpPr>
        <p:grpSpPr>
          <a:xfrm>
            <a:off x="-154306" y="-190499"/>
            <a:ext cx="9441182" cy="7209772"/>
            <a:chOff x="-109730" y="-110489"/>
            <a:chExt cx="9352896" cy="5351811"/>
          </a:xfrm>
        </p:grpSpPr>
        <p:grpSp>
          <p:nvGrpSpPr>
            <p:cNvPr id="51" name="Group 50"/>
            <p:cNvGrpSpPr/>
            <p:nvPr userDrawn="1"/>
          </p:nvGrpSpPr>
          <p:grpSpPr>
            <a:xfrm>
              <a:off x="326211" y="-110489"/>
              <a:ext cx="8492338" cy="119718"/>
              <a:chOff x="326211" y="-152399"/>
              <a:chExt cx="8492338" cy="199534"/>
            </a:xfrm>
          </p:grpSpPr>
          <p:cxnSp>
            <p:nvCxnSpPr>
              <p:cNvPr id="76" name="Straight Connector 75"/>
              <p:cNvCxnSpPr/>
              <p:nvPr userDrawn="1"/>
            </p:nvCxnSpPr>
            <p:spPr bwMode="auto">
              <a:xfrm rot="5400000" flipH="1">
                <a:off x="250011" y="-2906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rot="5400000" flipH="1">
                <a:off x="2090018"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rot="5400000" flipH="1">
                <a:off x="2231557"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rot="5400000" flipH="1">
                <a:off x="2373096" y="-76199"/>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rot="5400000" flipH="1">
                <a:off x="4354641"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rot="5400000" flipH="1">
                <a:off x="4496180"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p:cNvCxnSpPr/>
              <p:nvPr userDrawn="1"/>
            </p:nvCxnSpPr>
            <p:spPr bwMode="auto">
              <a:xfrm rot="5400000" flipH="1">
                <a:off x="4637719"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6619265"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6760804"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6902342" y="-40055"/>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8742349" y="-29065"/>
                <a:ext cx="152399"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2" name="Group 51"/>
            <p:cNvGrpSpPr/>
            <p:nvPr userDrawn="1"/>
          </p:nvGrpSpPr>
          <p:grpSpPr>
            <a:xfrm>
              <a:off x="326211" y="5143289"/>
              <a:ext cx="8492338" cy="98033"/>
              <a:chOff x="326211" y="5111418"/>
              <a:chExt cx="8492338" cy="163389"/>
            </a:xfrm>
          </p:grpSpPr>
          <p:cxnSp>
            <p:nvCxnSpPr>
              <p:cNvPr id="65" name="Straight Connector 64"/>
              <p:cNvCxnSpPr/>
              <p:nvPr userDrawn="1"/>
            </p:nvCxnSpPr>
            <p:spPr bwMode="auto">
              <a:xfrm rot="5400000" flipH="1">
                <a:off x="250011" y="5187632"/>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rot="5400000" flipH="1">
                <a:off x="2090017"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rot="5400000" flipH="1">
                <a:off x="2231556"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rot="5400000" flipH="1">
                <a:off x="2373095"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rot="5400000" flipH="1">
                <a:off x="4354641"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rot="5400000" flipH="1">
                <a:off x="4496180"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rot="5400000" flipH="1">
                <a:off x="4637719"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rot="5400000" flipH="1">
                <a:off x="6619264"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p:cNvCxnSpPr/>
              <p:nvPr userDrawn="1"/>
            </p:nvCxnSpPr>
            <p:spPr bwMode="auto">
              <a:xfrm rot="5400000" flipH="1">
                <a:off x="6760803"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rot="5400000" flipH="1">
                <a:off x="6902342" y="5198607"/>
                <a:ext cx="15240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rot="5400000" flipH="1">
                <a:off x="8742348" y="5187619"/>
                <a:ext cx="152402"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3" name="Group 52"/>
            <p:cNvGrpSpPr/>
            <p:nvPr userDrawn="1"/>
          </p:nvGrpSpPr>
          <p:grpSpPr>
            <a:xfrm>
              <a:off x="-109730" y="313734"/>
              <a:ext cx="124556" cy="4525058"/>
              <a:chOff x="-109730" y="313734"/>
              <a:chExt cx="124556" cy="4525058"/>
            </a:xfrm>
          </p:grpSpPr>
          <p:cxnSp>
            <p:nvCxnSpPr>
              <p:cNvPr id="60" name="Straight Connector 59"/>
              <p:cNvCxnSpPr/>
              <p:nvPr userDrawn="1"/>
            </p:nvCxnSpPr>
            <p:spPr bwMode="auto">
              <a:xfrm flipH="1">
                <a:off x="-109730" y="130359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p:cNvCxnSpPr/>
              <p:nvPr userDrawn="1"/>
            </p:nvCxnSpPr>
            <p:spPr bwMode="auto">
              <a:xfrm flipH="1">
                <a:off x="-109730" y="257626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p:cNvCxnSpPr/>
              <p:nvPr userDrawn="1"/>
            </p:nvCxnSpPr>
            <p:spPr bwMode="auto">
              <a:xfrm flipH="1">
                <a:off x="-109730" y="384962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p:nvPr userDrawn="1"/>
            </p:nvCxnSpPr>
            <p:spPr bwMode="auto">
              <a:xfrm flipH="1">
                <a:off x="-98406" y="31373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p:cNvCxnSpPr/>
              <p:nvPr userDrawn="1"/>
            </p:nvCxnSpPr>
            <p:spPr bwMode="auto">
              <a:xfrm flipH="1">
                <a:off x="-76614" y="4838792"/>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4" name="Group 53"/>
            <p:cNvGrpSpPr/>
            <p:nvPr userDrawn="1"/>
          </p:nvGrpSpPr>
          <p:grpSpPr>
            <a:xfrm>
              <a:off x="9123418" y="313734"/>
              <a:ext cx="119748" cy="4525057"/>
              <a:chOff x="-149362" y="307384"/>
              <a:chExt cx="119748" cy="4525057"/>
            </a:xfrm>
          </p:grpSpPr>
          <p:cxnSp>
            <p:nvCxnSpPr>
              <p:cNvPr id="55" name="Straight Connector 54"/>
              <p:cNvCxnSpPr/>
              <p:nvPr userDrawn="1"/>
            </p:nvCxnSpPr>
            <p:spPr bwMode="auto">
              <a:xfrm flipH="1">
                <a:off x="-142845" y="1297240"/>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p:cNvCxnSpPr/>
              <p:nvPr userDrawn="1"/>
            </p:nvCxnSpPr>
            <p:spPr bwMode="auto">
              <a:xfrm flipH="1">
                <a:off x="-142845" y="2569913"/>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p:cNvCxnSpPr/>
              <p:nvPr userDrawn="1"/>
            </p:nvCxnSpPr>
            <p:spPr bwMode="auto">
              <a:xfrm flipH="1">
                <a:off x="-142845" y="384327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p:cNvCxnSpPr/>
              <p:nvPr userDrawn="1"/>
            </p:nvCxnSpPr>
            <p:spPr bwMode="auto">
              <a:xfrm flipH="1">
                <a:off x="-149362" y="307384"/>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p:cNvCxnSpPr/>
              <p:nvPr userDrawn="1"/>
            </p:nvCxnSpPr>
            <p:spPr bwMode="auto">
              <a:xfrm flipH="1">
                <a:off x="-121054" y="4832441"/>
                <a:ext cx="91440" cy="0"/>
              </a:xfrm>
              <a:prstGeom prst="line">
                <a:avLst/>
              </a:prstGeom>
              <a:ln>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46" name="Picture 45"/>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8504257" y="6515120"/>
            <a:ext cx="353824" cy="190501"/>
          </a:xfrm>
          <a:prstGeom prst="rect">
            <a:avLst/>
          </a:prstGeom>
        </p:spPr>
      </p:pic>
    </p:spTree>
    <p:extLst>
      <p:ext uri="{BB962C8B-B14F-4D97-AF65-F5344CB8AC3E}">
        <p14:creationId xmlns:p14="http://schemas.microsoft.com/office/powerpoint/2010/main" val="1734242615"/>
      </p:ext>
    </p:extLst>
  </p:cSld>
  <p:clrMap bg1="lt1" tx1="dk1" bg2="lt2" tx2="dk2" accent1="accent1" accent2="accent2" accent3="accent3" accent4="accent4" accent5="accent5" accent6="accent6" hlink="hlink" folHlink="folHlink"/>
  <p:sldLayoutIdLst>
    <p:sldLayoutId id="2147489859" r:id="rId1"/>
    <p:sldLayoutId id="2147489860" r:id="rId2"/>
    <p:sldLayoutId id="2147489861" r:id="rId3"/>
    <p:sldLayoutId id="2147489862" r:id="rId4"/>
    <p:sldLayoutId id="2147489863" r:id="rId5"/>
    <p:sldLayoutId id="2147489864" r:id="rId6"/>
    <p:sldLayoutId id="2147489865" r:id="rId7"/>
    <p:sldLayoutId id="2147489866" r:id="rId8"/>
    <p:sldLayoutId id="2147489867" r:id="rId9"/>
    <p:sldLayoutId id="2147489868" r:id="rId10"/>
    <p:sldLayoutId id="2147489869" r:id="rId11"/>
    <p:sldLayoutId id="2147489870" r:id="rId12"/>
    <p:sldLayoutId id="2147489872" r:id="rId13"/>
    <p:sldLayoutId id="2147489873" r:id="rId14"/>
    <p:sldLayoutId id="2147489874" r:id="rId15"/>
    <p:sldLayoutId id="214748987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750"/>
        </a:spcBef>
        <a:buFontTx/>
        <a:buNone/>
        <a:tabLst/>
        <a:defRPr sz="1250" b="0" i="0" kern="1200">
          <a:solidFill>
            <a:schemeClr val="bg2"/>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1417C6-60B9-FB4A-AEFA-204D460F41C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DB384D-9FDC-5E47-909C-9A6CFA6EBE6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96CA74-BDFB-D647-9460-1F9F08365A7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C7B1644-216E-804F-A584-1A31A132C6EC}" type="datetimeFigureOut">
              <a:rPr lang="en-US" smtClean="0"/>
              <a:t>4/30/2020</a:t>
            </a:fld>
            <a:endParaRPr lang="en-US"/>
          </a:p>
        </p:txBody>
      </p:sp>
      <p:sp>
        <p:nvSpPr>
          <p:cNvPr id="5" name="Footer Placeholder 4">
            <a:extLst>
              <a:ext uri="{FF2B5EF4-FFF2-40B4-BE49-F238E27FC236}">
                <a16:creationId xmlns:a16="http://schemas.microsoft.com/office/drawing/2014/main" id="{891AF1F8-8897-184E-BE4C-A70DA2F0628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699B39-4972-B143-942A-B8A519F0D0D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A864B9-204B-D844-91CA-3E892F9DF9D4}" type="slidenum">
              <a:rPr lang="en-US" smtClean="0"/>
              <a:t>‹#›</a:t>
            </a:fld>
            <a:endParaRPr lang="en-US"/>
          </a:p>
        </p:txBody>
      </p:sp>
    </p:spTree>
    <p:extLst>
      <p:ext uri="{BB962C8B-B14F-4D97-AF65-F5344CB8AC3E}">
        <p14:creationId xmlns:p14="http://schemas.microsoft.com/office/powerpoint/2010/main" val="1654365341"/>
      </p:ext>
    </p:extLst>
  </p:cSld>
  <p:clrMap bg1="lt1" tx1="dk1" bg2="lt2" tx2="dk2" accent1="accent1" accent2="accent2" accent3="accent3" accent4="accent4" accent5="accent5" accent6="accent6" hlink="hlink" folHlink="folHlink"/>
  <p:sldLayoutIdLst>
    <p:sldLayoutId id="2147489883" r:id="rId1"/>
    <p:sldLayoutId id="2147489884" r:id="rId2"/>
    <p:sldLayoutId id="2147489885" r:id="rId3"/>
    <p:sldLayoutId id="2147489886" r:id="rId4"/>
    <p:sldLayoutId id="2147489887" r:id="rId5"/>
    <p:sldLayoutId id="2147489888" r:id="rId6"/>
    <p:sldLayoutId id="2147489889" r:id="rId7"/>
    <p:sldLayoutId id="2147489890" r:id="rId8"/>
    <p:sldLayoutId id="2147489891" r:id="rId9"/>
    <p:sldLayoutId id="2147489892" r:id="rId10"/>
    <p:sldLayoutId id="214748989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descr="Analytics-pos-inline.png">
            <a:extLst>
              <a:ext uri="{FF2B5EF4-FFF2-40B4-BE49-F238E27FC236}">
                <a16:creationId xmlns:a16="http://schemas.microsoft.com/office/drawing/2014/main" id="{A4887495-96E1-4452-932A-C79D4D496FB6}"/>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25" y="28098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B1F6D8EE-610B-4D1F-A96D-90C22816A6AF}"/>
              </a:ext>
            </a:extLst>
          </p:cNvPr>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6E843A41-3EC6-4AEB-8BCD-5C72A4D18F2D}"/>
              </a:ext>
            </a:extLst>
          </p:cNvPr>
          <p:cNvSpPr>
            <a:spLocks noGrp="1" noChangeArrowheads="1"/>
          </p:cNvSpPr>
          <p:nvPr>
            <p:ph type="body" idx="1"/>
          </p:nvPr>
        </p:nvSpPr>
        <p:spPr bwMode="auto">
          <a:xfrm>
            <a:off x="266700" y="1270000"/>
            <a:ext cx="8542338"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9" name="Line 4">
            <a:extLst>
              <a:ext uri="{FF2B5EF4-FFF2-40B4-BE49-F238E27FC236}">
                <a16:creationId xmlns:a16="http://schemas.microsoft.com/office/drawing/2014/main" id="{B2A06C3B-9E4B-4DE6-8B94-4206AD3DC5E0}"/>
              </a:ext>
            </a:extLst>
          </p:cNvPr>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0" name="Rectangle 6">
            <a:extLst>
              <a:ext uri="{FF2B5EF4-FFF2-40B4-BE49-F238E27FC236}">
                <a16:creationId xmlns:a16="http://schemas.microsoft.com/office/drawing/2014/main" id="{A6A6B140-557A-4785-99DA-62ED745AA463}"/>
              </a:ext>
            </a:extLst>
          </p:cNvPr>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dirty="0">
                <a:solidFill>
                  <a:srgbClr val="000000"/>
                </a:solidFill>
              </a:rPr>
              <a:t>© 2019 IBM Corporation</a:t>
            </a:r>
          </a:p>
        </p:txBody>
      </p:sp>
      <p:sp>
        <p:nvSpPr>
          <p:cNvPr id="6151" name="Rectangle 6">
            <a:extLst>
              <a:ext uri="{FF2B5EF4-FFF2-40B4-BE49-F238E27FC236}">
                <a16:creationId xmlns:a16="http://schemas.microsoft.com/office/drawing/2014/main" id="{9D39F92A-192E-41C5-9A6B-0B78EE5C7002}"/>
              </a:ext>
            </a:extLst>
          </p:cNvPr>
          <p:cNvSpPr>
            <a:spLocks noChangeArrowheads="1"/>
          </p:cNvSpPr>
          <p:nvPr/>
        </p:nvSpPr>
        <p:spPr bwMode="auto">
          <a:xfrm>
            <a:off x="190500" y="6456363"/>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27CC9CA5-C4E9-4AA4-AE5B-92E88F081C77}" type="slidenum">
              <a:rPr lang="en-US" altLang="en-US" sz="1000" smtClean="0">
                <a:solidFill>
                  <a:srgbClr val="000000"/>
                </a:solidFill>
              </a:rPr>
              <a:pPr eaLnBrk="1" hangingPunct="1">
                <a:defRPr/>
              </a:pPr>
              <a:t>‹#›</a:t>
            </a:fld>
            <a:endParaRPr lang="en-US" altLang="en-US" sz="1000">
              <a:solidFill>
                <a:srgbClr val="000000"/>
              </a:solidFill>
            </a:endParaRPr>
          </a:p>
        </p:txBody>
      </p:sp>
      <p:pic>
        <p:nvPicPr>
          <p:cNvPr id="1032" name="Picture 7" descr="ibm_sp_lockup_western-02">
            <a:extLst>
              <a:ext uri="{FF2B5EF4-FFF2-40B4-BE49-F238E27FC236}">
                <a16:creationId xmlns:a16="http://schemas.microsoft.com/office/drawing/2014/main" id="{C795AACB-18EF-4C0C-885C-AE5F79A554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48638" y="257175"/>
            <a:ext cx="8175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340893"/>
      </p:ext>
    </p:extLst>
  </p:cSld>
  <p:clrMap bg1="lt1" tx1="dk1" bg2="lt2" tx2="dk2" accent1="accent1" accent2="accent2" accent3="accent3" accent4="accent4" accent5="accent5" accent6="accent6" hlink="hlink" folHlink="folHlink"/>
  <p:sldLayoutIdLst>
    <p:sldLayoutId id="2147489895" r:id="rId1"/>
    <p:sldLayoutId id="2147489896" r:id="rId2"/>
    <p:sldLayoutId id="2147489897" r:id="rId3"/>
    <p:sldLayoutId id="2147489898" r:id="rId4"/>
    <p:sldLayoutId id="2147489899" r:id="rId5"/>
    <p:sldLayoutId id="2147489900" r:id="rId6"/>
    <p:sldLayoutId id="2147489901" r:id="rId7"/>
    <p:sldLayoutId id="2147489902" r:id="rId8"/>
    <p:sldLayoutId id="2147489903" r:id="rId9"/>
    <p:sldLayoutId id="2147489904" r:id="rId10"/>
    <p:sldLayoutId id="2147489905" r:id="rId11"/>
    <p:sldLayoutId id="2147489906" r:id="rId12"/>
    <p:sldLayoutId id="2147489907" r:id="rId13"/>
    <p:sldLayoutId id="2147489908" r:id="rId14"/>
    <p:sldLayoutId id="2147489909" r:id="rId15"/>
    <p:sldLayoutId id="2147489910" r:id="rId16"/>
  </p:sldLayoutIdLst>
  <p:hf sldNum="0" hdr="0" ftr="0" dt="0"/>
  <p:txStyles>
    <p:titleStyle>
      <a:lvl1pPr algn="ctr" rtl="0" eaLnBrk="0" fontAlgn="base" hangingPunct="0">
        <a:spcBef>
          <a:spcPct val="0"/>
        </a:spcBef>
        <a:spcAft>
          <a:spcPct val="0"/>
        </a:spcAft>
        <a:defRPr sz="3600" b="1">
          <a:solidFill>
            <a:srgbClr val="0070C0"/>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3600" b="1">
          <a:solidFill>
            <a:srgbClr val="0070C0"/>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3600" b="1">
          <a:solidFill>
            <a:srgbClr val="0070C0"/>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3600" b="1">
          <a:solidFill>
            <a:srgbClr val="0070C0"/>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3600" b="1">
          <a:solidFill>
            <a:srgbClr val="0070C0"/>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b="1">
          <a:solidFill>
            <a:srgbClr val="000000"/>
          </a:solidFill>
          <a:latin typeface="+mn-lt"/>
          <a:ea typeface="MS PGothic" panose="020B0600070205080204" pitchFamily="34" charset="-128"/>
          <a:cs typeface="ＭＳ Ｐゴシック" charset="0"/>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a:solidFill>
            <a:schemeClr val="tx1"/>
          </a:solidFill>
          <a:latin typeface="+mn-lt"/>
          <a:ea typeface="MS PGothic" panose="020B0600070205080204"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tiff"/><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notesSlide" Target="../notesSlides/notesSlide12.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7.tiff"/><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tiff"/><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0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26.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6.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10.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1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6.xml"/></Relationships>
</file>

<file path=ppt/slides/_rels/slide68.xml.rels><?xml version="1.0" encoding="UTF-8" standalone="yes"?>
<Relationships xmlns="http://schemas.openxmlformats.org/package/2006/relationships"><Relationship Id="rId3" Type="http://schemas.openxmlformats.org/officeDocument/2006/relationships/hyperlink" Target="https://spark.apache.org/docs/latest/ml-guide.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ibm.com/software/reports/compatibility/clarity/prereqsForProduct.htm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4.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tiff"/><Relationship Id="rId12"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image" Target="../media/image110.tiff"/><Relationship Id="rId5" Type="http://schemas.openxmlformats.org/officeDocument/2006/relationships/image" Target="../media/image104.png"/><Relationship Id="rId10" Type="http://schemas.openxmlformats.org/officeDocument/2006/relationships/image" Target="../media/image109.tiff"/><Relationship Id="rId4" Type="http://schemas.openxmlformats.org/officeDocument/2006/relationships/image" Target="../media/image103.png"/><Relationship Id="rId9"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hyperlink" Target="https://w3-connections.ibm.com/wikis/form/api/wiki/2d86c8a6-ffe9-4024-abaf-79cbf87aa4ed/page/06044537-d9bf-4ef4-8f13-d0afa3c9c474/attachment/be4e8efa-5ea5-4edb-83df-8187acbca22b/media/Bias%20Mitigation%20V4.pptx"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1.xml"/><Relationship Id="rId1" Type="http://schemas.openxmlformats.org/officeDocument/2006/relationships/slideLayout" Target="../slideLayouts/slideLayout1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85725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85725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F3785AA-7AB4-4B4C-B065-9B30094B83C9}"/>
              </a:ext>
            </a:extLst>
          </p:cNvPr>
          <p:cNvSpPr txBox="1"/>
          <p:nvPr/>
        </p:nvSpPr>
        <p:spPr>
          <a:xfrm>
            <a:off x="1916723" y="1744085"/>
            <a:ext cx="5310554" cy="3960103"/>
          </a:xfrm>
          <a:prstGeom prst="rect">
            <a:avLst/>
          </a:prstGeom>
        </p:spPr>
        <p:txBody>
          <a:bodyPr vert="horz" lIns="68580" tIns="34290" rIns="68580" bIns="34290" rtlCol="0" anchor="ctr">
            <a:normAutofit fontScale="77500" lnSpcReduction="20000"/>
          </a:bodyPr>
          <a:lstStyle/>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End-to-End Data Science using Watson Studio</a:t>
            </a:r>
          </a:p>
          <a:p>
            <a:pPr marL="0" marR="0" lvl="0" indent="0" algn="ctr" defTabSz="685800" rtl="0" eaLnBrk="1" fontAlgn="auto" latinLnBrk="0" hangingPunct="1">
              <a:lnSpc>
                <a:spcPct val="90000"/>
              </a:lnSpc>
              <a:spcBef>
                <a:spcPct val="0"/>
              </a:spcBef>
              <a:spcAft>
                <a:spcPts val="450"/>
              </a:spcAft>
              <a:buClrTx/>
              <a:buSzTx/>
              <a:buFontTx/>
              <a:buNone/>
              <a:tabLst/>
              <a:defRPr/>
            </a:pPr>
            <a:endParaRPr lang="en-US" sz="3600" b="1" dirty="0">
              <a:solidFill>
                <a:prstClr val="black">
                  <a:lumMod val="95000"/>
                  <a:lumOff val="5000"/>
                </a:prstClr>
              </a:solidFill>
              <a:latin typeface="Calibri Light" panose="020F0302020204030204"/>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April 30, 2020</a:t>
            </a: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The session starts at 9:00am.</a:t>
            </a: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 </a:t>
            </a: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p:txBody>
      </p:sp>
    </p:spTree>
    <p:extLst>
      <p:ext uri="{BB962C8B-B14F-4D97-AF65-F5344CB8AC3E}">
        <p14:creationId xmlns:p14="http://schemas.microsoft.com/office/powerpoint/2010/main" val="1256977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77B378F4-33D1-4127-BC08-2B541D5AC6BC}"/>
              </a:ext>
            </a:extLst>
          </p:cNvPr>
          <p:cNvSpPr>
            <a:spLocks noGrp="1" noChangeArrowheads="1"/>
          </p:cNvSpPr>
          <p:nvPr>
            <p:ph type="title"/>
          </p:nvPr>
        </p:nvSpPr>
        <p:spPr>
          <a:xfrm>
            <a:off x="265113" y="561975"/>
            <a:ext cx="8545512" cy="501650"/>
          </a:xfrm>
        </p:spPr>
        <p:txBody>
          <a:bodyPr/>
          <a:lstStyle/>
          <a:p>
            <a:r>
              <a:rPr lang="en-US" altLang="en-US" sz="2600"/>
              <a:t>Outline</a:t>
            </a:r>
          </a:p>
        </p:txBody>
      </p:sp>
      <p:sp>
        <p:nvSpPr>
          <p:cNvPr id="3" name="Content Placeholder 2">
            <a:extLst>
              <a:ext uri="{FF2B5EF4-FFF2-40B4-BE49-F238E27FC236}">
                <a16:creationId xmlns:a16="http://schemas.microsoft.com/office/drawing/2014/main" id="{E74F5254-041D-4B77-B30F-676B7D48AACC}"/>
              </a:ext>
            </a:extLst>
          </p:cNvPr>
          <p:cNvSpPr>
            <a:spLocks noGrp="1"/>
          </p:cNvSpPr>
          <p:nvPr>
            <p:ph idx="1"/>
          </p:nvPr>
        </p:nvSpPr>
        <p:spPr>
          <a:xfrm>
            <a:off x="266700" y="1314450"/>
            <a:ext cx="8877300" cy="5099050"/>
          </a:xfrm>
        </p:spPr>
        <p:txBody>
          <a:bodyPr/>
          <a:lstStyle/>
          <a:p>
            <a:pPr>
              <a:lnSpc>
                <a:spcPct val="200000"/>
              </a:lnSpc>
              <a:defRPr/>
            </a:pPr>
            <a:r>
              <a:rPr lang="en-US" sz="2400" dirty="0">
                <a:ea typeface="+mn-ea"/>
              </a:rPr>
              <a:t>Data Science Overview </a:t>
            </a:r>
          </a:p>
          <a:p>
            <a:pPr>
              <a:lnSpc>
                <a:spcPct val="200000"/>
              </a:lnSpc>
              <a:defRPr/>
            </a:pPr>
            <a:r>
              <a:rPr lang="en-US" sz="2400" dirty="0">
                <a:ea typeface="+mn-ea"/>
              </a:rPr>
              <a:t>Watson Studio Overview</a:t>
            </a:r>
          </a:p>
          <a:p>
            <a:pPr>
              <a:lnSpc>
                <a:spcPct val="200000"/>
              </a:lnSpc>
              <a:defRPr/>
            </a:pPr>
            <a:r>
              <a:rPr lang="en-US" sz="2400" dirty="0">
                <a:ea typeface="+mn-ea"/>
              </a:rPr>
              <a:t> Lab Overview</a:t>
            </a:r>
          </a:p>
          <a:p>
            <a:pPr marL="0" indent="0" fontAlgn="auto">
              <a:lnSpc>
                <a:spcPct val="150000"/>
              </a:lnSpc>
              <a:spcBef>
                <a:spcPts val="0"/>
              </a:spcBef>
              <a:spcAft>
                <a:spcPts val="0"/>
              </a:spcAft>
              <a:buClrTx/>
              <a:buFont typeface="Wingdings" panose="05000000000000000000" pitchFamily="2" charset="2"/>
              <a:buNone/>
              <a:defRPr/>
            </a:pPr>
            <a:endParaRPr lang="en-US" sz="1800" dirty="0">
              <a:ea typeface="+mn-ea"/>
            </a:endParaRPr>
          </a:p>
        </p:txBody>
      </p:sp>
      <p:sp>
        <p:nvSpPr>
          <p:cNvPr id="2" name="Arrow: Left 1">
            <a:extLst>
              <a:ext uri="{FF2B5EF4-FFF2-40B4-BE49-F238E27FC236}">
                <a16:creationId xmlns:a16="http://schemas.microsoft.com/office/drawing/2014/main" id="{BC631923-4C0D-4F8C-BA1B-538997C4F8CB}"/>
              </a:ext>
            </a:extLst>
          </p:cNvPr>
          <p:cNvSpPr/>
          <p:nvPr/>
        </p:nvSpPr>
        <p:spPr>
          <a:xfrm>
            <a:off x="4327525" y="2468563"/>
            <a:ext cx="955675" cy="346075"/>
          </a:xfrm>
          <a:prstGeom prst="lef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3">
            <a:extLst>
              <a:ext uri="{FF2B5EF4-FFF2-40B4-BE49-F238E27FC236}">
                <a16:creationId xmlns:a16="http://schemas.microsoft.com/office/drawing/2014/main" id="{A40BC39F-FC01-664E-8533-580C153DF6A1}"/>
              </a:ext>
            </a:extLst>
          </p:cNvPr>
          <p:cNvSpPr>
            <a:spLocks noChangeArrowheads="1"/>
          </p:cNvSpPr>
          <p:nvPr/>
        </p:nvSpPr>
        <p:spPr bwMode="auto">
          <a:xfrm>
            <a:off x="3684588" y="1222375"/>
            <a:ext cx="5294312" cy="5281613"/>
          </a:xfrm>
          <a:prstGeom prst="rect">
            <a:avLst/>
          </a:prstGeom>
          <a:solidFill>
            <a:srgbClr val="7575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0418" name="TextBox 18">
            <a:extLst>
              <a:ext uri="{FF2B5EF4-FFF2-40B4-BE49-F238E27FC236}">
                <a16:creationId xmlns:a16="http://schemas.microsoft.com/office/drawing/2014/main" id="{3340D149-DA7D-E24E-A856-3AAEA4AC4B81}"/>
              </a:ext>
            </a:extLst>
          </p:cNvPr>
          <p:cNvSpPr txBox="1">
            <a:spLocks noChangeArrowheads="1"/>
          </p:cNvSpPr>
          <p:nvPr/>
        </p:nvSpPr>
        <p:spPr bwMode="auto">
          <a:xfrm>
            <a:off x="3768725" y="1325563"/>
            <a:ext cx="1979613"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a:r>
              <a:rPr lang="en-US" altLang="en-US" sz="1100" b="1">
                <a:solidFill>
                  <a:schemeClr val="bg1"/>
                </a:solidFill>
                <a:latin typeface="IBM Plex Sans" panose="020B0503050000000000" pitchFamily="34" charset="77"/>
              </a:rPr>
              <a:t>Drive governance policy effectiveness while tracking how data is used and its value to the company</a:t>
            </a:r>
          </a:p>
          <a:p>
            <a:pPr algn="r"/>
            <a:endParaRPr lang="en-US" altLang="en-US" sz="1100">
              <a:solidFill>
                <a:schemeClr val="bg2"/>
              </a:solidFill>
            </a:endParaRPr>
          </a:p>
          <a:p>
            <a:pPr algn="r"/>
            <a:r>
              <a:rPr lang="en-US" altLang="en-US" b="1">
                <a:solidFill>
                  <a:srgbClr val="009EE2"/>
                </a:solidFill>
              </a:rPr>
              <a:t>Data Steward</a:t>
            </a:r>
          </a:p>
        </p:txBody>
      </p:sp>
      <p:sp>
        <p:nvSpPr>
          <p:cNvPr id="60419" name="TextBox 19">
            <a:extLst>
              <a:ext uri="{FF2B5EF4-FFF2-40B4-BE49-F238E27FC236}">
                <a16:creationId xmlns:a16="http://schemas.microsoft.com/office/drawing/2014/main" id="{485394E0-B62D-8842-B099-70DC16F561C6}"/>
              </a:ext>
            </a:extLst>
          </p:cNvPr>
          <p:cNvSpPr txBox="1">
            <a:spLocks noChangeArrowheads="1"/>
          </p:cNvSpPr>
          <p:nvPr/>
        </p:nvSpPr>
        <p:spPr bwMode="auto">
          <a:xfrm>
            <a:off x="5748338" y="5191125"/>
            <a:ext cx="1947862"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b="1">
                <a:solidFill>
                  <a:srgbClr val="009EE2"/>
                </a:solidFill>
              </a:rPr>
              <a:t>Data Scientist</a:t>
            </a:r>
            <a:endParaRPr lang="en-US" altLang="en-US" sz="1100" b="1">
              <a:solidFill>
                <a:schemeClr val="bg1"/>
              </a:solidFill>
              <a:latin typeface="IBM Plex Sans" panose="020B0503050000000000" pitchFamily="34" charset="77"/>
            </a:endParaRPr>
          </a:p>
          <a:p>
            <a:endParaRPr lang="en-US" altLang="en-US" sz="1100" b="1">
              <a:solidFill>
                <a:schemeClr val="bg1"/>
              </a:solidFill>
              <a:latin typeface="IBM Plex Sans" panose="020B0503050000000000" pitchFamily="34" charset="77"/>
            </a:endParaRPr>
          </a:p>
          <a:p>
            <a:r>
              <a:rPr lang="en-US" altLang="en-US" sz="1100" b="1">
                <a:solidFill>
                  <a:schemeClr val="bg1"/>
                </a:solidFill>
                <a:latin typeface="IBM Plex Sans" panose="020B0503050000000000" pitchFamily="34" charset="77"/>
              </a:rPr>
              <a:t>Access powerful tools to tease out the insights using advanced analytics</a:t>
            </a:r>
          </a:p>
          <a:p>
            <a:endParaRPr lang="en-US" altLang="en-US" sz="1100">
              <a:solidFill>
                <a:schemeClr val="bg2"/>
              </a:solidFill>
            </a:endParaRPr>
          </a:p>
        </p:txBody>
      </p:sp>
      <p:sp>
        <p:nvSpPr>
          <p:cNvPr id="60420" name="TextBox 20">
            <a:extLst>
              <a:ext uri="{FF2B5EF4-FFF2-40B4-BE49-F238E27FC236}">
                <a16:creationId xmlns:a16="http://schemas.microsoft.com/office/drawing/2014/main" id="{9863D8FF-3DCB-F54E-8708-2D7F395B857F}"/>
              </a:ext>
            </a:extLst>
          </p:cNvPr>
          <p:cNvSpPr txBox="1">
            <a:spLocks noChangeArrowheads="1"/>
          </p:cNvSpPr>
          <p:nvPr/>
        </p:nvSpPr>
        <p:spPr bwMode="auto">
          <a:xfrm>
            <a:off x="6907213" y="1300163"/>
            <a:ext cx="1881187"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100" b="1">
                <a:solidFill>
                  <a:schemeClr val="bg1"/>
                </a:solidFill>
                <a:latin typeface="IBM Plex Sans" panose="020B0503050000000000" pitchFamily="34" charset="77"/>
              </a:rPr>
              <a:t>Make the insights immediately actionable and add intelligence to apps in straightforward manner</a:t>
            </a:r>
          </a:p>
          <a:p>
            <a:endParaRPr lang="en-US" altLang="en-US" sz="1100" b="1">
              <a:solidFill>
                <a:schemeClr val="bg1"/>
              </a:solidFill>
              <a:latin typeface="IBM Plex Sans" panose="020B0503050000000000" pitchFamily="34" charset="77"/>
            </a:endParaRPr>
          </a:p>
          <a:p>
            <a:r>
              <a:rPr lang="en-US" altLang="en-US" b="1">
                <a:solidFill>
                  <a:srgbClr val="009EE2"/>
                </a:solidFill>
              </a:rPr>
              <a:t>App Developer</a:t>
            </a:r>
            <a:endParaRPr lang="en-US" altLang="en-US" sz="1100" b="1">
              <a:solidFill>
                <a:schemeClr val="bg1"/>
              </a:solidFill>
              <a:latin typeface="IBM Plex Sans" panose="020B0503050000000000" pitchFamily="34" charset="77"/>
            </a:endParaRPr>
          </a:p>
        </p:txBody>
      </p:sp>
      <p:sp>
        <p:nvSpPr>
          <p:cNvPr id="60421" name="TextBox 21">
            <a:extLst>
              <a:ext uri="{FF2B5EF4-FFF2-40B4-BE49-F238E27FC236}">
                <a16:creationId xmlns:a16="http://schemas.microsoft.com/office/drawing/2014/main" id="{4A336935-990C-D54F-A6CC-F24090477D6C}"/>
              </a:ext>
            </a:extLst>
          </p:cNvPr>
          <p:cNvSpPr txBox="1">
            <a:spLocks noChangeArrowheads="1"/>
          </p:cNvSpPr>
          <p:nvPr/>
        </p:nvSpPr>
        <p:spPr bwMode="auto">
          <a:xfrm>
            <a:off x="3486150" y="4475163"/>
            <a:ext cx="21145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a:r>
              <a:rPr lang="en-US" altLang="en-US" b="1">
                <a:solidFill>
                  <a:srgbClr val="009EE2"/>
                </a:solidFill>
              </a:rPr>
              <a:t>Data Engineer</a:t>
            </a:r>
          </a:p>
          <a:p>
            <a:pPr algn="r"/>
            <a:endParaRPr lang="en-US" altLang="en-US" sz="1100">
              <a:solidFill>
                <a:schemeClr val="bg2"/>
              </a:solidFill>
            </a:endParaRPr>
          </a:p>
          <a:p>
            <a:pPr algn="r"/>
            <a:r>
              <a:rPr lang="en-US" altLang="en-US" sz="1100" b="1">
                <a:solidFill>
                  <a:schemeClr val="bg1"/>
                </a:solidFill>
                <a:latin typeface="IBM Plex Sans" panose="020B0503050000000000" pitchFamily="34" charset="77"/>
              </a:rPr>
              <a:t>Easily build data pipelines that power dashboards and data platforms while ensuring high quality</a:t>
            </a:r>
          </a:p>
        </p:txBody>
      </p:sp>
      <p:sp>
        <p:nvSpPr>
          <p:cNvPr id="24" name="Oval 23">
            <a:extLst>
              <a:ext uri="{FF2B5EF4-FFF2-40B4-BE49-F238E27FC236}">
                <a16:creationId xmlns:a16="http://schemas.microsoft.com/office/drawing/2014/main" id="{32E37E90-40C9-44A8-B983-A8BA58932118}"/>
              </a:ext>
            </a:extLst>
          </p:cNvPr>
          <p:cNvSpPr/>
          <p:nvPr/>
        </p:nvSpPr>
        <p:spPr>
          <a:xfrm>
            <a:off x="5254625" y="2854325"/>
            <a:ext cx="2322513" cy="1917700"/>
          </a:xfrm>
          <a:prstGeom prst="ellipse">
            <a:avLst/>
          </a:prstGeom>
          <a:noFill/>
          <a:ln w="57150">
            <a:solidFill>
              <a:schemeClr val="tx2">
                <a:lumMod val="10000"/>
              </a:schemeClr>
            </a:solidFill>
          </a:ln>
        </p:spPr>
        <p:txBody>
          <a:bodyPr lIns="0" tIns="0" rIns="0" bIns="0" anchor="ctr"/>
          <a:lstStyle/>
          <a:p>
            <a:pPr algn="ctr">
              <a:defRPr/>
            </a:pPr>
            <a:endParaRPr lang="en-US" sz="1200" dirty="0" err="1">
              <a:solidFill>
                <a:srgbClr val="FFFFFF"/>
              </a:solidFill>
              <a:latin typeface="Arial"/>
              <a:cs typeface="Arial"/>
            </a:endParaRPr>
          </a:p>
        </p:txBody>
      </p:sp>
      <p:pic>
        <p:nvPicPr>
          <p:cNvPr id="60423" name="Picture 25" descr="Persona_Chris_DataScientist_PNG.png">
            <a:extLst>
              <a:ext uri="{FF2B5EF4-FFF2-40B4-BE49-F238E27FC236}">
                <a16:creationId xmlns:a16="http://schemas.microsoft.com/office/drawing/2014/main" id="{9B4F36A2-C9D4-9D4E-8BCC-DBDF6B5FF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13" y="4335463"/>
            <a:ext cx="820737"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26" descr="Persona_Harley_DataEngineer_PNG.png">
            <a:extLst>
              <a:ext uri="{FF2B5EF4-FFF2-40B4-BE49-F238E27FC236}">
                <a16:creationId xmlns:a16="http://schemas.microsoft.com/office/drawing/2014/main" id="{DCC340F3-C191-2E41-92DB-46D153463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50" y="3603625"/>
            <a:ext cx="82073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27" descr="Persona_Kai_ApplicationDeveloper_PNG.png">
            <a:extLst>
              <a:ext uri="{FF2B5EF4-FFF2-40B4-BE49-F238E27FC236}">
                <a16:creationId xmlns:a16="http://schemas.microsoft.com/office/drawing/2014/main" id="{EF84F71F-122F-F44E-9C1D-7E3E73DD2D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1938" y="2608263"/>
            <a:ext cx="820737"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05E897E6-0953-4528-94AD-1B3DFB13AC5E}"/>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090582" y="3471790"/>
            <a:ext cx="617846" cy="617846"/>
          </a:xfrm>
          <a:prstGeom prst="rect">
            <a:avLst/>
          </a:prstGeom>
        </p:spPr>
      </p:pic>
      <p:pic>
        <p:nvPicPr>
          <p:cNvPr id="60427" name="Picture 14">
            <a:extLst>
              <a:ext uri="{FF2B5EF4-FFF2-40B4-BE49-F238E27FC236}">
                <a16:creationId xmlns:a16="http://schemas.microsoft.com/office/drawing/2014/main" id="{CB552607-89E4-C94C-8D9E-EC46BC6C72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9863" y="2632075"/>
            <a:ext cx="8413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107" descr="Persona_Eden_BusinessAnalyst_PNG.png">
            <a:extLst>
              <a:ext uri="{FF2B5EF4-FFF2-40B4-BE49-F238E27FC236}">
                <a16:creationId xmlns:a16="http://schemas.microsoft.com/office/drawing/2014/main" id="{5E71545A-989D-FC4E-BACD-730CF0B7B7F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70725" y="3613150"/>
            <a:ext cx="81915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9" name="TextBox 16">
            <a:extLst>
              <a:ext uri="{FF2B5EF4-FFF2-40B4-BE49-F238E27FC236}">
                <a16:creationId xmlns:a16="http://schemas.microsoft.com/office/drawing/2014/main" id="{1318A10D-4465-E44C-BF37-F1EE8F02348D}"/>
              </a:ext>
            </a:extLst>
          </p:cNvPr>
          <p:cNvSpPr txBox="1">
            <a:spLocks noChangeArrowheads="1"/>
          </p:cNvSpPr>
          <p:nvPr/>
        </p:nvSpPr>
        <p:spPr bwMode="auto">
          <a:xfrm>
            <a:off x="7618413" y="4441825"/>
            <a:ext cx="13604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b="1">
                <a:solidFill>
                  <a:srgbClr val="009EE2"/>
                </a:solidFill>
              </a:rPr>
              <a:t>Business </a:t>
            </a:r>
          </a:p>
          <a:p>
            <a:r>
              <a:rPr lang="en-US" altLang="en-US" b="1">
                <a:solidFill>
                  <a:srgbClr val="009EE2"/>
                </a:solidFill>
              </a:rPr>
              <a:t>Analyst</a:t>
            </a:r>
          </a:p>
          <a:p>
            <a:endParaRPr lang="en-US" altLang="en-US" sz="1100">
              <a:solidFill>
                <a:schemeClr val="bg2"/>
              </a:solidFill>
            </a:endParaRPr>
          </a:p>
          <a:p>
            <a:r>
              <a:rPr lang="en-US" altLang="en-US" sz="1100" b="1">
                <a:solidFill>
                  <a:schemeClr val="bg1"/>
                </a:solidFill>
                <a:latin typeface="IBM Plex Sans" panose="020B0503050000000000" pitchFamily="34" charset="77"/>
              </a:rPr>
              <a:t>Build dashboards</a:t>
            </a:r>
          </a:p>
          <a:p>
            <a:r>
              <a:rPr lang="en-US" altLang="en-US" sz="1100" b="1">
                <a:solidFill>
                  <a:schemeClr val="bg1"/>
                </a:solidFill>
                <a:latin typeface="IBM Plex Sans" panose="020B0503050000000000" pitchFamily="34" charset="77"/>
              </a:rPr>
              <a:t>and reports to visualize insights to the business</a:t>
            </a:r>
          </a:p>
        </p:txBody>
      </p:sp>
      <p:sp>
        <p:nvSpPr>
          <p:cNvPr id="18" name="Title 1">
            <a:extLst>
              <a:ext uri="{FF2B5EF4-FFF2-40B4-BE49-F238E27FC236}">
                <a16:creationId xmlns:a16="http://schemas.microsoft.com/office/drawing/2014/main" id="{0F165C53-8AD8-489D-904E-44D59628998D}"/>
              </a:ext>
            </a:extLst>
          </p:cNvPr>
          <p:cNvSpPr txBox="1">
            <a:spLocks/>
          </p:cNvSpPr>
          <p:nvPr/>
        </p:nvSpPr>
        <p:spPr bwMode="auto">
          <a:xfrm>
            <a:off x="228600" y="522288"/>
            <a:ext cx="873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defRPr/>
            </a:pPr>
            <a:r>
              <a:rPr lang="en-US" sz="2600" kern="0" dirty="0"/>
              <a:t>IBM Watson Studio Platform</a:t>
            </a:r>
            <a:br>
              <a:rPr lang="en-US" sz="2600" kern="0" dirty="0"/>
            </a:br>
            <a:endParaRPr lang="en-US" sz="2600" b="0" kern="0" dirty="0">
              <a:solidFill>
                <a:schemeClr val="accent6"/>
              </a:solidFill>
            </a:endParaRPr>
          </a:p>
        </p:txBody>
      </p:sp>
      <p:sp>
        <p:nvSpPr>
          <p:cNvPr id="60431" name="TextBox 4">
            <a:extLst>
              <a:ext uri="{FF2B5EF4-FFF2-40B4-BE49-F238E27FC236}">
                <a16:creationId xmlns:a16="http://schemas.microsoft.com/office/drawing/2014/main" id="{E86496FE-2A27-DE48-8B57-23932F49D449}"/>
              </a:ext>
            </a:extLst>
          </p:cNvPr>
          <p:cNvSpPr txBox="1">
            <a:spLocks noChangeArrowheads="1"/>
          </p:cNvSpPr>
          <p:nvPr/>
        </p:nvSpPr>
        <p:spPr bwMode="auto">
          <a:xfrm>
            <a:off x="211138" y="2459038"/>
            <a:ext cx="32829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2000"/>
              <a:t>An integrated platform of tools, services, data, and metadata that help companies or agencies accelerate their shift to be data-driven organizations.</a:t>
            </a:r>
            <a:endParaRPr lang="en-US" alt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5">
            <a:extLst>
              <a:ext uri="{FF2B5EF4-FFF2-40B4-BE49-F238E27FC236}">
                <a16:creationId xmlns:a16="http://schemas.microsoft.com/office/drawing/2014/main" id="{6CD3230A-4A1F-40C0-96B0-19B9D7666180}"/>
              </a:ext>
            </a:extLst>
          </p:cNvPr>
          <p:cNvSpPr>
            <a:spLocks noGrp="1" noChangeArrowheads="1"/>
          </p:cNvSpPr>
          <p:nvPr>
            <p:ph type="title"/>
          </p:nvPr>
        </p:nvSpPr>
        <p:spPr/>
        <p:txBody>
          <a:bodyPr/>
          <a:lstStyle/>
          <a:p>
            <a:r>
              <a:rPr lang="en-US" altLang="en-US"/>
              <a:t>Watson Studio Deployment Options </a:t>
            </a:r>
          </a:p>
        </p:txBody>
      </p:sp>
      <p:sp>
        <p:nvSpPr>
          <p:cNvPr id="10" name="Content Placeholder 2">
            <a:extLst>
              <a:ext uri="{FF2B5EF4-FFF2-40B4-BE49-F238E27FC236}">
                <a16:creationId xmlns:a16="http://schemas.microsoft.com/office/drawing/2014/main" id="{D51990F7-157D-4F39-8C02-A65BC52AC4F2}"/>
              </a:ext>
            </a:extLst>
          </p:cNvPr>
          <p:cNvSpPr txBox="1">
            <a:spLocks/>
          </p:cNvSpPr>
          <p:nvPr/>
        </p:nvSpPr>
        <p:spPr>
          <a:xfrm>
            <a:off x="500063" y="1270000"/>
            <a:ext cx="8542337" cy="5099050"/>
          </a:xfrm>
          <a:prstGeom prst="rect">
            <a:avLst/>
          </a:prstGeom>
        </p:spPr>
        <p:txBody>
          <a:bodyPr/>
          <a:lstStyle>
            <a:lvl1pPr marL="176213" indent="-176213" algn="l" rtl="0" eaLnBrk="0" fontAlgn="base" hangingPunct="0">
              <a:spcBef>
                <a:spcPct val="20000"/>
              </a:spcBef>
              <a:spcAft>
                <a:spcPct val="0"/>
              </a:spcAft>
              <a:buClr>
                <a:schemeClr val="tx1"/>
              </a:buClr>
              <a:buFont typeface="Wingdings" panose="05000000000000000000" pitchFamily="2" charset="2"/>
              <a:buChar char="§"/>
              <a:defRPr sz="2000" b="1">
                <a:solidFill>
                  <a:srgbClr val="000000"/>
                </a:solidFill>
                <a:latin typeface="+mn-lt"/>
                <a:ea typeface="+mn-ea"/>
                <a:cs typeface="ＭＳ Ｐゴシック" charset="0"/>
              </a:defRPr>
            </a:lvl1pPr>
            <a:lvl2pPr marL="515938" indent="-225425" algn="l" rtl="0" eaLnBrk="0" fontAlgn="base" hangingPunct="0">
              <a:spcBef>
                <a:spcPct val="20000"/>
              </a:spcBef>
              <a:spcAft>
                <a:spcPct val="0"/>
              </a:spcAft>
              <a:buClr>
                <a:schemeClr val="tx1"/>
              </a:buClr>
              <a:buFont typeface="Symbol" panose="05050102010706020507" pitchFamily="18" charset="2"/>
              <a:buChar char="-"/>
              <a:defRPr>
                <a:solidFill>
                  <a:schemeClr val="tx1"/>
                </a:solidFill>
                <a:latin typeface="+mn-lt"/>
                <a:ea typeface="+mn-ea"/>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n-ea"/>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n-ea"/>
              </a:defRPr>
            </a:lvl4pPr>
            <a:lvl5pPr marL="1719263" indent="-7938" algn="l" rtl="0" eaLnBrk="0" fontAlgn="base" hangingPunct="0">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a:defRPr/>
            </a:pPr>
            <a:r>
              <a:rPr lang="en-US" sz="2400" b="0" kern="0" dirty="0"/>
              <a:t> </a:t>
            </a:r>
            <a:r>
              <a:rPr lang="en-US" b="0" kern="0" dirty="0"/>
              <a:t>Watson Studio on IBM Cloud</a:t>
            </a:r>
          </a:p>
          <a:p>
            <a:pPr lvl="1">
              <a:defRPr/>
            </a:pPr>
            <a:r>
              <a:rPr lang="en-US" sz="1800" kern="0" dirty="0"/>
              <a:t>Managed offering provided by IBM</a:t>
            </a:r>
          </a:p>
          <a:p>
            <a:pPr marL="290513" lvl="1" indent="0">
              <a:buFont typeface="Symbol" panose="05050102010706020507" pitchFamily="18" charset="2"/>
              <a:buNone/>
              <a:defRPr/>
            </a:pPr>
            <a:endParaRPr lang="en-US" sz="1800" kern="0" dirty="0"/>
          </a:p>
          <a:p>
            <a:pPr marL="290513" lvl="1" indent="0">
              <a:buFont typeface="Symbol" panose="05050102010706020507" pitchFamily="18" charset="2"/>
              <a:buNone/>
              <a:defRPr/>
            </a:pPr>
            <a:endParaRPr lang="en-US" sz="500" kern="0" dirty="0"/>
          </a:p>
          <a:p>
            <a:pPr>
              <a:defRPr/>
            </a:pPr>
            <a:r>
              <a:rPr lang="en-US" sz="2400" b="0" kern="0" dirty="0"/>
              <a:t> </a:t>
            </a:r>
            <a:r>
              <a:rPr lang="en-US" b="0" kern="0" dirty="0"/>
              <a:t>Watson Studio Desktop</a:t>
            </a:r>
          </a:p>
          <a:p>
            <a:pPr>
              <a:defRPr/>
            </a:pPr>
            <a:endParaRPr lang="en-US" b="0" kern="0" dirty="0"/>
          </a:p>
          <a:p>
            <a:pPr>
              <a:defRPr/>
            </a:pPr>
            <a:endParaRPr lang="en-US" b="0" kern="0" dirty="0"/>
          </a:p>
          <a:p>
            <a:pPr>
              <a:defRPr/>
            </a:pPr>
            <a:r>
              <a:rPr lang="en-US" b="0" kern="0" dirty="0"/>
              <a:t>IBM Cloud Private for Data</a:t>
            </a:r>
          </a:p>
          <a:p>
            <a:pPr lvl="1">
              <a:defRPr/>
            </a:pPr>
            <a:r>
              <a:rPr lang="en-US" kern="0" dirty="0"/>
              <a:t>Watson Studio Local</a:t>
            </a:r>
          </a:p>
          <a:p>
            <a:pPr marL="290513" lvl="1" indent="0">
              <a:buFont typeface="Symbol" panose="05050102010706020507" pitchFamily="18" charset="2"/>
              <a:buNone/>
              <a:defRPr/>
            </a:pPr>
            <a:endParaRPr lang="en-US" sz="500" kern="0" dirty="0"/>
          </a:p>
          <a:p>
            <a:pPr marL="0" indent="0">
              <a:buFont typeface="Wingdings" panose="05000000000000000000" pitchFamily="2" charset="2"/>
              <a:buNone/>
              <a:defRPr/>
            </a:pPr>
            <a:endParaRPr lang="en-US" b="0" kern="0" dirty="0"/>
          </a:p>
          <a:p>
            <a:pPr marL="290513" lvl="1" indent="0">
              <a:buFont typeface="Symbol" panose="05050102010706020507" pitchFamily="18" charset="2"/>
              <a:buNone/>
              <a:defRPr/>
            </a:pPr>
            <a:endParaRPr lang="en-US" sz="500" kern="0" dirty="0"/>
          </a:p>
          <a:p>
            <a:pPr>
              <a:defRPr/>
            </a:pPr>
            <a:endParaRPr lang="en-US" sz="2200" kern="0" dirty="0"/>
          </a:p>
          <a:p>
            <a:pPr marL="290513" lvl="1" indent="0">
              <a:buFont typeface="Symbol" panose="05050102010706020507" pitchFamily="18" charset="2"/>
              <a:buNone/>
              <a:defRPr/>
            </a:pPr>
            <a:endParaRPr lang="en-US" sz="500" kern="0" dirty="0"/>
          </a:p>
          <a:p>
            <a:pPr marL="0" indent="0">
              <a:buFont typeface="Wingdings" panose="05000000000000000000" pitchFamily="2" charset="2"/>
              <a:buNone/>
              <a:defRPr/>
            </a:pPr>
            <a:endParaRPr lang="en-US" kern="0" dirty="0"/>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088510-2D83-421F-B56A-3FEA86AC5561}"/>
              </a:ext>
            </a:extLst>
          </p:cNvPr>
          <p:cNvSpPr txBox="1">
            <a:spLocks/>
          </p:cNvSpPr>
          <p:nvPr/>
        </p:nvSpPr>
        <p:spPr bwMode="auto">
          <a:xfrm>
            <a:off x="228600" y="522288"/>
            <a:ext cx="873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defRPr/>
            </a:pPr>
            <a:r>
              <a:rPr lang="en-US" sz="2600" kern="0" dirty="0"/>
              <a:t>Watson Studio Tools  </a:t>
            </a:r>
            <a:endParaRPr lang="en-US" sz="2600" b="0" kern="0" dirty="0">
              <a:solidFill>
                <a:schemeClr val="accent6"/>
              </a:solidFill>
            </a:endParaRPr>
          </a:p>
        </p:txBody>
      </p:sp>
      <p:sp>
        <p:nvSpPr>
          <p:cNvPr id="83971" name="TextBox 102">
            <a:extLst>
              <a:ext uri="{FF2B5EF4-FFF2-40B4-BE49-F238E27FC236}">
                <a16:creationId xmlns:a16="http://schemas.microsoft.com/office/drawing/2014/main" id="{88426F2B-63FF-4BFD-B882-851CE615B283}"/>
              </a:ext>
            </a:extLst>
          </p:cNvPr>
          <p:cNvSpPr txBox="1">
            <a:spLocks noChangeArrowheads="1"/>
          </p:cNvSpPr>
          <p:nvPr/>
        </p:nvSpPr>
        <p:spPr bwMode="auto">
          <a:xfrm>
            <a:off x="98425" y="2384425"/>
            <a:ext cx="31797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8900" indent="-88900">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sz="1400" dirty="0">
                <a:solidFill>
                  <a:srgbClr val="000000"/>
                </a:solidFill>
                <a:latin typeface="IBM Plex Sans" panose="020B0503050203000203" pitchFamily="34" charset="0"/>
                <a:ea typeface="Helvetica Neue"/>
                <a:cs typeface="Helvetica Neue"/>
              </a:rPr>
              <a:t>Using best of breed - Open source &amp; IBM tools </a:t>
            </a:r>
          </a:p>
          <a:p>
            <a:pPr>
              <a:buFont typeface="Arial" panose="020B0604020202020204" pitchFamily="34" charset="0"/>
              <a:buChar char="•"/>
            </a:pPr>
            <a:r>
              <a:rPr lang="en-US" altLang="en-US" sz="1400" dirty="0">
                <a:solidFill>
                  <a:srgbClr val="000000"/>
                </a:solidFill>
                <a:latin typeface="IBM Plex Sans" panose="020B0503050203000203" pitchFamily="34" charset="0"/>
                <a:ea typeface="Helvetica Neue"/>
                <a:cs typeface="Helvetica Neue"/>
              </a:rPr>
              <a:t>Code (R, Python or Scala) and no-code/visual modeling tools </a:t>
            </a:r>
          </a:p>
        </p:txBody>
      </p:sp>
      <p:sp>
        <p:nvSpPr>
          <p:cNvPr id="83972" name="TextBox 103">
            <a:extLst>
              <a:ext uri="{FF2B5EF4-FFF2-40B4-BE49-F238E27FC236}">
                <a16:creationId xmlns:a16="http://schemas.microsoft.com/office/drawing/2014/main" id="{8447714E-0DBA-4A4B-A819-F0A3CA9EE377}"/>
              </a:ext>
            </a:extLst>
          </p:cNvPr>
          <p:cNvSpPr txBox="1">
            <a:spLocks noChangeArrowheads="1"/>
          </p:cNvSpPr>
          <p:nvPr/>
        </p:nvSpPr>
        <p:spPr bwMode="auto">
          <a:xfrm>
            <a:off x="77788" y="3806825"/>
            <a:ext cx="32226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8900" indent="-88900">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sz="1400" dirty="0">
                <a:solidFill>
                  <a:srgbClr val="000000"/>
                </a:solidFill>
                <a:latin typeface="IBM Plex Sans" panose="020B0503050203000203" pitchFamily="34" charset="0"/>
                <a:ea typeface="Helvetica Neue"/>
                <a:cs typeface="Helvetica Neue"/>
              </a:rPr>
              <a:t>Container-based resource management</a:t>
            </a:r>
          </a:p>
          <a:p>
            <a:pPr>
              <a:buFont typeface="Arial" panose="020B0604020202020204" pitchFamily="34" charset="0"/>
              <a:buChar char="•"/>
            </a:pPr>
            <a:r>
              <a:rPr lang="en-US" altLang="en-US" sz="1400" dirty="0">
                <a:solidFill>
                  <a:srgbClr val="000000"/>
                </a:solidFill>
                <a:latin typeface="IBM Plex Sans" panose="020B0503050203000203" pitchFamily="34" charset="0"/>
                <a:ea typeface="Helvetica Neue"/>
                <a:cs typeface="Helvetica Neue"/>
              </a:rPr>
              <a:t>Elastic </a:t>
            </a:r>
            <a:r>
              <a:rPr lang="en-US" altLang="en-US" sz="1400" dirty="0" err="1">
                <a:solidFill>
                  <a:srgbClr val="000000"/>
                </a:solidFill>
                <a:latin typeface="IBM Plex Sans" panose="020B0503050203000203" pitchFamily="34" charset="0"/>
                <a:ea typeface="Helvetica Neue"/>
                <a:cs typeface="Helvetica Neue"/>
              </a:rPr>
              <a:t>cpu</a:t>
            </a:r>
            <a:r>
              <a:rPr lang="en-US" altLang="en-US" sz="1400" dirty="0">
                <a:solidFill>
                  <a:srgbClr val="000000"/>
                </a:solidFill>
                <a:latin typeface="IBM Plex Sans" panose="020B0503050203000203" pitchFamily="34" charset="0"/>
                <a:ea typeface="Helvetica Neue"/>
                <a:cs typeface="Helvetica Neue"/>
              </a:rPr>
              <a:t>/</a:t>
            </a:r>
            <a:r>
              <a:rPr lang="en-US" altLang="en-US" sz="1400" dirty="0" err="1">
                <a:solidFill>
                  <a:srgbClr val="000000"/>
                </a:solidFill>
                <a:latin typeface="IBM Plex Sans" panose="020B0503050203000203" pitchFamily="34" charset="0"/>
                <a:ea typeface="Helvetica Neue"/>
                <a:cs typeface="Helvetica Neue"/>
              </a:rPr>
              <a:t>gpu</a:t>
            </a:r>
            <a:r>
              <a:rPr lang="en-US" altLang="en-US" sz="1400" dirty="0">
                <a:solidFill>
                  <a:srgbClr val="000000"/>
                </a:solidFill>
                <a:latin typeface="IBM Plex Sans" panose="020B0503050203000203" pitchFamily="34" charset="0"/>
                <a:ea typeface="Helvetica Neue"/>
                <a:cs typeface="Helvetica Neue"/>
              </a:rPr>
              <a:t> power</a:t>
            </a:r>
          </a:p>
          <a:p>
            <a:pPr>
              <a:buFont typeface="Arial" panose="020B0604020202020204" pitchFamily="34" charset="0"/>
              <a:buChar char="•"/>
            </a:pPr>
            <a:r>
              <a:rPr lang="en-US" altLang="en-US" sz="1400" dirty="0">
                <a:solidFill>
                  <a:srgbClr val="000000"/>
                </a:solidFill>
                <a:latin typeface="IBM Plex Sans" panose="020B0503050203000203" pitchFamily="34" charset="0"/>
                <a:ea typeface="Helvetica Neue"/>
                <a:cs typeface="Helvetica Neue"/>
              </a:rPr>
              <a:t>Run on x86, Power, </a:t>
            </a:r>
            <a:r>
              <a:rPr lang="en-US" altLang="en-US" sz="1400" dirty="0" err="1">
                <a:solidFill>
                  <a:srgbClr val="000000"/>
                </a:solidFill>
                <a:latin typeface="IBM Plex Sans" panose="020B0503050203000203" pitchFamily="34" charset="0"/>
                <a:ea typeface="Helvetica Neue"/>
                <a:cs typeface="Helvetica Neue"/>
              </a:rPr>
              <a:t>zLinux</a:t>
            </a:r>
            <a:endParaRPr lang="en-US" altLang="en-US" sz="1400" dirty="0">
              <a:solidFill>
                <a:srgbClr val="000000"/>
              </a:solidFill>
              <a:latin typeface="IBM Plex Sans" panose="020B0503050203000203" pitchFamily="34" charset="0"/>
              <a:ea typeface="Helvetica Neue"/>
              <a:cs typeface="Helvetica Neue"/>
            </a:endParaRPr>
          </a:p>
          <a:p>
            <a:pPr>
              <a:buFont typeface="Arial" panose="020B0604020202020204" pitchFamily="34" charset="0"/>
              <a:buChar char="•"/>
            </a:pPr>
            <a:r>
              <a:rPr lang="en-US" altLang="en-US" sz="1400" dirty="0">
                <a:solidFill>
                  <a:srgbClr val="000000"/>
                </a:solidFill>
                <a:latin typeface="IBM Plex Sans" panose="020B0503050203000203" pitchFamily="34" charset="0"/>
                <a:ea typeface="Helvetica Neue"/>
                <a:cs typeface="Helvetica Neue"/>
              </a:rPr>
              <a:t>Integrate with Hadoop/Spark Infrastructure</a:t>
            </a:r>
            <a:endParaRPr lang="en-US" altLang="en-US" dirty="0">
              <a:solidFill>
                <a:srgbClr val="000000"/>
              </a:solidFill>
              <a:latin typeface="IBM Plex Sans" panose="020B0503050203000203" pitchFamily="34" charset="0"/>
              <a:ea typeface="Helvetica Neue"/>
              <a:cs typeface="Helvetica Neue"/>
            </a:endParaRPr>
          </a:p>
        </p:txBody>
      </p:sp>
      <p:sp>
        <p:nvSpPr>
          <p:cNvPr id="83973" name="TextBox 104">
            <a:extLst>
              <a:ext uri="{FF2B5EF4-FFF2-40B4-BE49-F238E27FC236}">
                <a16:creationId xmlns:a16="http://schemas.microsoft.com/office/drawing/2014/main" id="{583562C6-FA14-4E30-A254-40D34F46B7DD}"/>
              </a:ext>
            </a:extLst>
          </p:cNvPr>
          <p:cNvSpPr txBox="1">
            <a:spLocks noChangeArrowheads="1"/>
          </p:cNvSpPr>
          <p:nvPr/>
        </p:nvSpPr>
        <p:spPr bwMode="auto">
          <a:xfrm>
            <a:off x="98425" y="5630863"/>
            <a:ext cx="3035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8900" indent="-88900">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US" altLang="en-US" sz="1400">
                <a:solidFill>
                  <a:srgbClr val="000000"/>
                </a:solidFill>
                <a:latin typeface="IBM Plex Sans" panose="020B0503050203000203" pitchFamily="34" charset="0"/>
                <a:ea typeface="Helvetica Neue"/>
                <a:cs typeface="Helvetica Neue"/>
              </a:rPr>
              <a:t>Train and deploy where your data lives</a:t>
            </a:r>
          </a:p>
        </p:txBody>
      </p:sp>
      <p:sp>
        <p:nvSpPr>
          <p:cNvPr id="106" name="TextBox 105">
            <a:extLst>
              <a:ext uri="{FF2B5EF4-FFF2-40B4-BE49-F238E27FC236}">
                <a16:creationId xmlns:a16="http://schemas.microsoft.com/office/drawing/2014/main" id="{7C766CF9-9371-4535-B30D-9A28DAD643CA}"/>
              </a:ext>
            </a:extLst>
          </p:cNvPr>
          <p:cNvSpPr txBox="1"/>
          <p:nvPr/>
        </p:nvSpPr>
        <p:spPr>
          <a:xfrm>
            <a:off x="3359150" y="1814513"/>
            <a:ext cx="5597525" cy="3198812"/>
          </a:xfrm>
          <a:prstGeom prst="rect">
            <a:avLst/>
          </a:prstGeom>
          <a:noFill/>
          <a:ln w="19050">
            <a:solidFill>
              <a:schemeClr val="accent5"/>
            </a:solidFill>
            <a:prstDash val="dash"/>
          </a:ln>
        </p:spPr>
        <p:txBody>
          <a:bodyPr/>
          <a:lstStyle/>
          <a:p>
            <a:pPr algn="ctr">
              <a:defRPr/>
            </a:pPr>
            <a:endParaRPr lang="en-US" sz="1125" dirty="0">
              <a:solidFill>
                <a:srgbClr val="1FB3CF">
                  <a:lumMod val="50000"/>
                  <a:lumOff val="50000"/>
                </a:srgbClr>
              </a:solidFill>
              <a:ea typeface="HelvNeue for IBM" charset="0"/>
              <a:cs typeface="HelvNeue for IBM" charset="0"/>
            </a:endParaRPr>
          </a:p>
        </p:txBody>
      </p:sp>
      <p:pic>
        <p:nvPicPr>
          <p:cNvPr id="83975" name="Picture 2" descr="mage result for rstudio icon transparent">
            <a:extLst>
              <a:ext uri="{FF2B5EF4-FFF2-40B4-BE49-F238E27FC236}">
                <a16:creationId xmlns:a16="http://schemas.microsoft.com/office/drawing/2014/main" id="{B67AE34F-C27E-4631-A4DC-DFBB2CEB4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275" y="2416175"/>
            <a:ext cx="83978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107" descr="mage result for jupyter notebookes icon transparent">
            <a:extLst>
              <a:ext uri="{FF2B5EF4-FFF2-40B4-BE49-F238E27FC236}">
                <a16:creationId xmlns:a16="http://schemas.microsoft.com/office/drawing/2014/main" id="{5EDB12D2-1958-4EE1-BDBF-5E80BE293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335213"/>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ectangle 108">
            <a:extLst>
              <a:ext uri="{FF2B5EF4-FFF2-40B4-BE49-F238E27FC236}">
                <a16:creationId xmlns:a16="http://schemas.microsoft.com/office/drawing/2014/main" id="{34CDC454-A9AD-4CA2-B0D7-6A25B094C7CB}"/>
              </a:ext>
            </a:extLst>
          </p:cNvPr>
          <p:cNvSpPr/>
          <p:nvPr/>
        </p:nvSpPr>
        <p:spPr>
          <a:xfrm>
            <a:off x="3817938" y="2992438"/>
            <a:ext cx="2089150" cy="23495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dirty="0">
                <a:solidFill>
                  <a:srgbClr val="000000"/>
                </a:solidFill>
              </a:rPr>
              <a:t>Machine Learning Runtimes</a:t>
            </a:r>
          </a:p>
        </p:txBody>
      </p:sp>
      <p:pic>
        <p:nvPicPr>
          <p:cNvPr id="83978" name="Picture 6" descr="mage result for scikit learn icon transparent">
            <a:extLst>
              <a:ext uri="{FF2B5EF4-FFF2-40B4-BE49-F238E27FC236}">
                <a16:creationId xmlns:a16="http://schemas.microsoft.com/office/drawing/2014/main" id="{D2041BF7-C532-4327-89DC-BF90A6021C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5" y="3233738"/>
            <a:ext cx="4381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9" name="Picture 110" descr="mage result for xg boost icon transparent">
            <a:extLst>
              <a:ext uri="{FF2B5EF4-FFF2-40B4-BE49-F238E27FC236}">
                <a16:creationId xmlns:a16="http://schemas.microsoft.com/office/drawing/2014/main" id="{9451583F-C7AE-4002-BCEC-FB91A8FFAD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5850" y="3319463"/>
            <a:ext cx="4794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0" name="Picture 10" descr="mage result for Spark MLlib icon transparent">
            <a:extLst>
              <a:ext uri="{FF2B5EF4-FFF2-40B4-BE49-F238E27FC236}">
                <a16:creationId xmlns:a16="http://schemas.microsoft.com/office/drawing/2014/main" id="{29D34752-DDCF-454E-A85D-55F08A7B10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6875" y="3287713"/>
            <a:ext cx="3683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1" name="Picture 112" descr="mage result for Spark MLlib icon transparent">
            <a:extLst>
              <a:ext uri="{FF2B5EF4-FFF2-40B4-BE49-F238E27FC236}">
                <a16:creationId xmlns:a16="http://schemas.microsoft.com/office/drawing/2014/main" id="{87B8E356-646C-46B8-9D52-6C21442381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1875" y="3279775"/>
            <a:ext cx="492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 name="Group 113">
            <a:extLst>
              <a:ext uri="{FF2B5EF4-FFF2-40B4-BE49-F238E27FC236}">
                <a16:creationId xmlns:a16="http://schemas.microsoft.com/office/drawing/2014/main" id="{97BD3DFB-3B60-43FB-99D8-B5AA9E7EF054}"/>
              </a:ext>
            </a:extLst>
          </p:cNvPr>
          <p:cNvGrpSpPr/>
          <p:nvPr/>
        </p:nvGrpSpPr>
        <p:grpSpPr>
          <a:xfrm>
            <a:off x="6286501" y="3002864"/>
            <a:ext cx="2417297" cy="611661"/>
            <a:chOff x="3292803" y="2539631"/>
            <a:chExt cx="2785188" cy="815548"/>
          </a:xfrm>
          <a:noFill/>
        </p:grpSpPr>
        <p:sp>
          <p:nvSpPr>
            <p:cNvPr id="115" name="Rectangle 114">
              <a:extLst>
                <a:ext uri="{FF2B5EF4-FFF2-40B4-BE49-F238E27FC236}">
                  <a16:creationId xmlns:a16="http://schemas.microsoft.com/office/drawing/2014/main" id="{55F79FE3-038A-436F-A485-626FE5518C3A}"/>
                </a:ext>
              </a:extLst>
            </p:cNvPr>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25" dirty="0">
                  <a:solidFill>
                    <a:srgbClr val="000000"/>
                  </a:solidFill>
                </a:rPr>
                <a:t>Deep Learning Runtimes</a:t>
              </a:r>
            </a:p>
          </p:txBody>
        </p:sp>
        <p:pic>
          <p:nvPicPr>
            <p:cNvPr id="116" name="Picture 12" descr="mage result for Tensorflow icon transparent">
              <a:extLst>
                <a:ext uri="{FF2B5EF4-FFF2-40B4-BE49-F238E27FC236}">
                  <a16:creationId xmlns:a16="http://schemas.microsoft.com/office/drawing/2014/main" id="{9989478C-9A79-4ED6-BF80-628CC4B5CA6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96585" y="2973116"/>
              <a:ext cx="468863" cy="382063"/>
            </a:xfrm>
            <a:prstGeom prst="rect">
              <a:avLst/>
            </a:prstGeom>
            <a:grpFill/>
            <a:ln>
              <a:noFill/>
            </a:ln>
          </p:spPr>
        </p:pic>
        <p:pic>
          <p:nvPicPr>
            <p:cNvPr id="117" name="Picture 116">
              <a:extLst>
                <a:ext uri="{FF2B5EF4-FFF2-40B4-BE49-F238E27FC236}">
                  <a16:creationId xmlns:a16="http://schemas.microsoft.com/office/drawing/2014/main" id="{000FA2D6-F140-4992-87DB-F946BF38C1E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73941" y="2986506"/>
              <a:ext cx="621165" cy="241141"/>
            </a:xfrm>
            <a:prstGeom prst="rect">
              <a:avLst/>
            </a:prstGeom>
            <a:grpFill/>
            <a:ln>
              <a:noFill/>
            </a:ln>
          </p:spPr>
        </p:pic>
        <p:pic>
          <p:nvPicPr>
            <p:cNvPr id="118" name="Picture 117">
              <a:extLst>
                <a:ext uri="{FF2B5EF4-FFF2-40B4-BE49-F238E27FC236}">
                  <a16:creationId xmlns:a16="http://schemas.microsoft.com/office/drawing/2014/main" id="{1F02AB24-F13E-40B2-B5BE-86D9226EA63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25285" y="3042824"/>
              <a:ext cx="517334" cy="163600"/>
            </a:xfrm>
            <a:prstGeom prst="rect">
              <a:avLst/>
            </a:prstGeom>
            <a:grpFill/>
            <a:ln>
              <a:noFill/>
            </a:ln>
          </p:spPr>
        </p:pic>
        <p:pic>
          <p:nvPicPr>
            <p:cNvPr id="119" name="Picture 118">
              <a:extLst>
                <a:ext uri="{FF2B5EF4-FFF2-40B4-BE49-F238E27FC236}">
                  <a16:creationId xmlns:a16="http://schemas.microsoft.com/office/drawing/2014/main" id="{2AB5C39F-F3E8-4F16-B313-CFEB7529C0E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54220" y="2977134"/>
              <a:ext cx="581021" cy="294981"/>
            </a:xfrm>
            <a:prstGeom prst="rect">
              <a:avLst/>
            </a:prstGeom>
            <a:grpFill/>
            <a:ln>
              <a:noFill/>
            </a:ln>
          </p:spPr>
        </p:pic>
      </p:grpSp>
      <p:pic>
        <p:nvPicPr>
          <p:cNvPr id="83983" name="Picture 119" descr="mage result for docker icon transparent">
            <a:extLst>
              <a:ext uri="{FF2B5EF4-FFF2-40B4-BE49-F238E27FC236}">
                <a16:creationId xmlns:a16="http://schemas.microsoft.com/office/drawing/2014/main" id="{BD03033C-F4D9-4C7D-8A76-92C16AF26E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7188" y="4184650"/>
            <a:ext cx="590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4" name="Picture 22" descr="mage result for kubernetes icon transparent">
            <a:extLst>
              <a:ext uri="{FF2B5EF4-FFF2-40B4-BE49-F238E27FC236}">
                <a16:creationId xmlns:a16="http://schemas.microsoft.com/office/drawing/2014/main" id="{6FA71390-C402-4038-918F-41B07A299E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08550" y="4175125"/>
            <a:ext cx="6762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5" name="Picture 121" descr="mage result for nvidia gpu icon transparent">
            <a:extLst>
              <a:ext uri="{FF2B5EF4-FFF2-40B4-BE49-F238E27FC236}">
                <a16:creationId xmlns:a16="http://schemas.microsoft.com/office/drawing/2014/main" id="{6E810673-1100-4A90-A7FF-A60BBB8C22F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26125" y="4165600"/>
            <a:ext cx="6048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TextBox 122">
            <a:extLst>
              <a:ext uri="{FF2B5EF4-FFF2-40B4-BE49-F238E27FC236}">
                <a16:creationId xmlns:a16="http://schemas.microsoft.com/office/drawing/2014/main" id="{9B0C9FD9-E539-45EA-885E-D4D1DF9F718F}"/>
              </a:ext>
            </a:extLst>
          </p:cNvPr>
          <p:cNvSpPr txBox="1"/>
          <p:nvPr/>
        </p:nvSpPr>
        <p:spPr>
          <a:xfrm>
            <a:off x="4070350" y="1822450"/>
            <a:ext cx="4230688" cy="265113"/>
          </a:xfrm>
          <a:prstGeom prst="rect">
            <a:avLst/>
          </a:prstGeom>
          <a:noFill/>
          <a:ln w="19050">
            <a:noFill/>
          </a:ln>
        </p:spPr>
        <p:txBody>
          <a:bodyPr>
            <a:spAutoFit/>
          </a:bodyPr>
          <a:lstStyle/>
          <a:p>
            <a:pPr algn="ctr">
              <a:defRPr/>
            </a:pPr>
            <a:r>
              <a:rPr lang="en-US" sz="1125" dirty="0">
                <a:solidFill>
                  <a:srgbClr val="000000">
                    <a:lumMod val="50000"/>
                    <a:lumOff val="50000"/>
                  </a:srgbClr>
                </a:solidFill>
                <a:ea typeface="HelvNeue for IBM" charset="0"/>
                <a:cs typeface="HelvNeue for IBM" charset="0"/>
              </a:rPr>
              <a:t>Authoring Tools</a:t>
            </a:r>
          </a:p>
        </p:txBody>
      </p:sp>
      <p:sp>
        <p:nvSpPr>
          <p:cNvPr id="124" name="TextBox 123">
            <a:extLst>
              <a:ext uri="{FF2B5EF4-FFF2-40B4-BE49-F238E27FC236}">
                <a16:creationId xmlns:a16="http://schemas.microsoft.com/office/drawing/2014/main" id="{D34C94E2-53B4-4C57-8FCF-A8A4D1B37A09}"/>
              </a:ext>
            </a:extLst>
          </p:cNvPr>
          <p:cNvSpPr txBox="1"/>
          <p:nvPr/>
        </p:nvSpPr>
        <p:spPr>
          <a:xfrm>
            <a:off x="4175125" y="3862388"/>
            <a:ext cx="4246563" cy="265112"/>
          </a:xfrm>
          <a:prstGeom prst="rect">
            <a:avLst/>
          </a:prstGeom>
          <a:noFill/>
          <a:ln w="19050">
            <a:noFill/>
          </a:ln>
        </p:spPr>
        <p:txBody>
          <a:bodyPr>
            <a:spAutoFit/>
          </a:bodyPr>
          <a:lstStyle/>
          <a:p>
            <a:pPr algn="ctr">
              <a:defRPr/>
            </a:pPr>
            <a:r>
              <a:rPr lang="en-US" sz="1125" dirty="0">
                <a:solidFill>
                  <a:srgbClr val="000000">
                    <a:lumMod val="50000"/>
                    <a:lumOff val="50000"/>
                  </a:srgbClr>
                </a:solidFill>
                <a:ea typeface="HelvNeue for IBM" charset="0"/>
                <a:cs typeface="HelvNeue for IBM" charset="0"/>
              </a:rPr>
              <a:t>Scalable &amp; modern infrastructure</a:t>
            </a:r>
          </a:p>
        </p:txBody>
      </p:sp>
      <p:cxnSp>
        <p:nvCxnSpPr>
          <p:cNvPr id="125" name="Straight Connector 124">
            <a:extLst>
              <a:ext uri="{FF2B5EF4-FFF2-40B4-BE49-F238E27FC236}">
                <a16:creationId xmlns:a16="http://schemas.microsoft.com/office/drawing/2014/main" id="{6976354C-A5F0-4DF7-8BEB-20A6124A07D0}"/>
              </a:ext>
            </a:extLst>
          </p:cNvPr>
          <p:cNvCxnSpPr/>
          <p:nvPr/>
        </p:nvCxnSpPr>
        <p:spPr>
          <a:xfrm>
            <a:off x="3586163" y="3236913"/>
            <a:ext cx="2513012" cy="4762"/>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11AB0290-F05B-475E-897C-22C562BABA12}"/>
              </a:ext>
            </a:extLst>
          </p:cNvPr>
          <p:cNvCxnSpPr/>
          <p:nvPr/>
        </p:nvCxnSpPr>
        <p:spPr>
          <a:xfrm>
            <a:off x="3565525" y="3810000"/>
            <a:ext cx="5138738"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07C57A3B-A3AF-4898-A744-CA54D1E5E1E9}"/>
              </a:ext>
            </a:extLst>
          </p:cNvPr>
          <p:cNvCxnSpPr/>
          <p:nvPr/>
        </p:nvCxnSpPr>
        <p:spPr>
          <a:xfrm flipV="1">
            <a:off x="6423025" y="3238500"/>
            <a:ext cx="2281238" cy="7938"/>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4DB9CD85-6D57-496C-96F5-1133129A589C}"/>
              </a:ext>
            </a:extLst>
          </p:cNvPr>
          <p:cNvCxnSpPr>
            <a:cxnSpLocks/>
          </p:cNvCxnSpPr>
          <p:nvPr/>
        </p:nvCxnSpPr>
        <p:spPr>
          <a:xfrm>
            <a:off x="3511550" y="3013075"/>
            <a:ext cx="5192713" cy="635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83992" name="Picture 128">
            <a:extLst>
              <a:ext uri="{FF2B5EF4-FFF2-40B4-BE49-F238E27FC236}">
                <a16:creationId xmlns:a16="http://schemas.microsoft.com/office/drawing/2014/main" id="{1B45DE3E-9B69-402A-8DB1-BDC51FC360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79988" y="2308225"/>
            <a:ext cx="58578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3" name="Picture 129" descr="hAsset 5@2x.png">
            <a:extLst>
              <a:ext uri="{FF2B5EF4-FFF2-40B4-BE49-F238E27FC236}">
                <a16:creationId xmlns:a16="http://schemas.microsoft.com/office/drawing/2014/main" id="{7962BA63-CA47-41A3-BDDD-E2205B57C25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30863" y="2322513"/>
            <a:ext cx="508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5" name="Picture 131">
            <a:extLst>
              <a:ext uri="{FF2B5EF4-FFF2-40B4-BE49-F238E27FC236}">
                <a16:creationId xmlns:a16="http://schemas.microsoft.com/office/drawing/2014/main" id="{56F65DE7-36F3-4C12-BA1B-A5FAC767B02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27925" y="4316413"/>
            <a:ext cx="1058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6" name="Picture 132">
            <a:extLst>
              <a:ext uri="{FF2B5EF4-FFF2-40B4-BE49-F238E27FC236}">
                <a16:creationId xmlns:a16="http://schemas.microsoft.com/office/drawing/2014/main" id="{C21886CB-F388-4167-8426-06E0AE5D1D4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91350" y="2178050"/>
            <a:ext cx="3444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7" name="TextBox 133">
            <a:extLst>
              <a:ext uri="{FF2B5EF4-FFF2-40B4-BE49-F238E27FC236}">
                <a16:creationId xmlns:a16="http://schemas.microsoft.com/office/drawing/2014/main" id="{047BD4A7-B6DA-43E2-B9EE-31A1E37CCB82}"/>
              </a:ext>
            </a:extLst>
          </p:cNvPr>
          <p:cNvSpPr txBox="1">
            <a:spLocks noChangeArrowheads="1"/>
          </p:cNvSpPr>
          <p:nvPr/>
        </p:nvSpPr>
        <p:spPr bwMode="auto">
          <a:xfrm>
            <a:off x="6840538" y="2613025"/>
            <a:ext cx="7985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800"/>
              <a:t>Decision Optimization</a:t>
            </a:r>
          </a:p>
        </p:txBody>
      </p:sp>
      <p:pic>
        <p:nvPicPr>
          <p:cNvPr id="84000" name="Picture 136">
            <a:extLst>
              <a:ext uri="{FF2B5EF4-FFF2-40B4-BE49-F238E27FC236}">
                <a16:creationId xmlns:a16="http://schemas.microsoft.com/office/drawing/2014/main" id="{B60334C2-5F8C-489F-B1B4-8B00C83408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01038" y="2222500"/>
            <a:ext cx="387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1" name="TextBox 137">
            <a:extLst>
              <a:ext uri="{FF2B5EF4-FFF2-40B4-BE49-F238E27FC236}">
                <a16:creationId xmlns:a16="http://schemas.microsoft.com/office/drawing/2014/main" id="{D7D5060F-04B2-4373-B1A2-C2B57200070C}"/>
              </a:ext>
            </a:extLst>
          </p:cNvPr>
          <p:cNvSpPr txBox="1">
            <a:spLocks noChangeArrowheads="1"/>
          </p:cNvSpPr>
          <p:nvPr/>
        </p:nvSpPr>
        <p:spPr bwMode="auto">
          <a:xfrm>
            <a:off x="8199438" y="2622550"/>
            <a:ext cx="731837"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800"/>
              <a:t>Streams Designer</a:t>
            </a:r>
          </a:p>
        </p:txBody>
      </p:sp>
      <p:pic>
        <p:nvPicPr>
          <p:cNvPr id="84002" name="Picture 138">
            <a:extLst>
              <a:ext uri="{FF2B5EF4-FFF2-40B4-BE49-F238E27FC236}">
                <a16:creationId xmlns:a16="http://schemas.microsoft.com/office/drawing/2014/main" id="{DB870BD1-B211-4443-BB05-0A406FD058D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32575" y="4260850"/>
            <a:ext cx="8731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Left Brace 139">
            <a:extLst>
              <a:ext uri="{FF2B5EF4-FFF2-40B4-BE49-F238E27FC236}">
                <a16:creationId xmlns:a16="http://schemas.microsoft.com/office/drawing/2014/main" id="{F103D54C-7F10-4552-8C04-C6C8EAA73B50}"/>
              </a:ext>
            </a:extLst>
          </p:cNvPr>
          <p:cNvSpPr/>
          <p:nvPr/>
        </p:nvSpPr>
        <p:spPr bwMode="auto">
          <a:xfrm rot="16200000">
            <a:off x="6070601" y="2428875"/>
            <a:ext cx="203200" cy="5597525"/>
          </a:xfrm>
          <a:prstGeom prst="leftBrace">
            <a:avLst/>
          </a:prstGeom>
          <a:ln w="1905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0" tIns="0" rIns="0" bIns="0"/>
          <a:lstStyle/>
          <a:p>
            <a:pPr eaLnBrk="1" hangingPunct="1">
              <a:lnSpc>
                <a:spcPct val="90000"/>
              </a:lnSpc>
              <a:defRPr/>
            </a:pPr>
            <a:endParaRPr lang="en-US" sz="2000">
              <a:solidFill>
                <a:srgbClr val="191919"/>
              </a:solidFill>
              <a:latin typeface="HelvNeue Light for IBM" pitchFamily="34" charset="0"/>
            </a:endParaRPr>
          </a:p>
        </p:txBody>
      </p:sp>
      <p:sp>
        <p:nvSpPr>
          <p:cNvPr id="84004" name="TextBox 142">
            <a:extLst>
              <a:ext uri="{FF2B5EF4-FFF2-40B4-BE49-F238E27FC236}">
                <a16:creationId xmlns:a16="http://schemas.microsoft.com/office/drawing/2014/main" id="{95B9C100-DDC6-488A-826D-E3CB962A9C7A}"/>
              </a:ext>
            </a:extLst>
          </p:cNvPr>
          <p:cNvSpPr txBox="1">
            <a:spLocks noChangeArrowheads="1"/>
          </p:cNvSpPr>
          <p:nvPr/>
        </p:nvSpPr>
        <p:spPr bwMode="auto">
          <a:xfrm>
            <a:off x="5243513" y="1455738"/>
            <a:ext cx="19954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400" i="1"/>
              <a:t>Build and train at scale</a:t>
            </a:r>
          </a:p>
        </p:txBody>
      </p:sp>
      <p:cxnSp>
        <p:nvCxnSpPr>
          <p:cNvPr id="144" name="Straight Connector 143">
            <a:extLst>
              <a:ext uri="{FF2B5EF4-FFF2-40B4-BE49-F238E27FC236}">
                <a16:creationId xmlns:a16="http://schemas.microsoft.com/office/drawing/2014/main" id="{B3134481-2764-40FF-AF7B-BE9A8D81A315}"/>
              </a:ext>
            </a:extLst>
          </p:cNvPr>
          <p:cNvCxnSpPr>
            <a:cxnSpLocks/>
          </p:cNvCxnSpPr>
          <p:nvPr/>
        </p:nvCxnSpPr>
        <p:spPr>
          <a:xfrm>
            <a:off x="3662363" y="5576888"/>
            <a:ext cx="5308600"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84006" name="Picture 146">
            <a:extLst>
              <a:ext uri="{FF2B5EF4-FFF2-40B4-BE49-F238E27FC236}">
                <a16:creationId xmlns:a16="http://schemas.microsoft.com/office/drawing/2014/main" id="{7BD206D8-7D4A-4990-8676-C21C3CF8B55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74025" y="5630863"/>
            <a:ext cx="4572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7" name="Picture 147">
            <a:extLst>
              <a:ext uri="{FF2B5EF4-FFF2-40B4-BE49-F238E27FC236}">
                <a16:creationId xmlns:a16="http://schemas.microsoft.com/office/drawing/2014/main" id="{160559A4-3653-4BC4-A6CF-34301E7FAC1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97700" y="5730875"/>
            <a:ext cx="6762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008" name="Group 148">
            <a:extLst>
              <a:ext uri="{FF2B5EF4-FFF2-40B4-BE49-F238E27FC236}">
                <a16:creationId xmlns:a16="http://schemas.microsoft.com/office/drawing/2014/main" id="{1B6C4136-794F-4891-9CE6-7418BE0B671D}"/>
              </a:ext>
            </a:extLst>
          </p:cNvPr>
          <p:cNvGrpSpPr>
            <a:grpSpLocks/>
          </p:cNvGrpSpPr>
          <p:nvPr/>
        </p:nvGrpSpPr>
        <p:grpSpPr bwMode="auto">
          <a:xfrm>
            <a:off x="5113338" y="5692775"/>
            <a:ext cx="349250" cy="420688"/>
            <a:chOff x="6555424" y="7024894"/>
            <a:chExt cx="560200" cy="671649"/>
          </a:xfrm>
        </p:grpSpPr>
        <p:pic>
          <p:nvPicPr>
            <p:cNvPr id="84013" name="Picture 149">
              <a:extLst>
                <a:ext uri="{FF2B5EF4-FFF2-40B4-BE49-F238E27FC236}">
                  <a16:creationId xmlns:a16="http://schemas.microsoft.com/office/drawing/2014/main" id="{75F2ED37-5C67-4E52-B798-26E193D73F8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65633" y="7024894"/>
              <a:ext cx="484906" cy="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50">
              <a:extLst>
                <a:ext uri="{FF2B5EF4-FFF2-40B4-BE49-F238E27FC236}">
                  <a16:creationId xmlns:a16="http://schemas.microsoft.com/office/drawing/2014/main" id="{8FF2C52C-A422-4851-B5E2-4AABBEDAC09D}"/>
                </a:ext>
              </a:extLst>
            </p:cNvPr>
            <p:cNvSpPr txBox="1"/>
            <p:nvPr/>
          </p:nvSpPr>
          <p:spPr>
            <a:xfrm>
              <a:off x="6555424" y="7557144"/>
              <a:ext cx="560200" cy="139399"/>
            </a:xfrm>
            <a:prstGeom prst="rect">
              <a:avLst/>
            </a:prstGeom>
          </p:spPr>
          <p:txBody>
            <a:bodyPr wrap="none" lIns="0" tIns="0" rIns="0" bIns="0"/>
            <a:lstStyle/>
            <a:p>
              <a:pPr>
                <a:lnSpc>
                  <a:spcPct val="105000"/>
                </a:lnSpc>
                <a:spcBef>
                  <a:spcPts val="625"/>
                </a:spcBef>
                <a:defRPr/>
              </a:pPr>
              <a:r>
                <a:rPr lang="en-US" sz="625" dirty="0">
                  <a:latin typeface="IBM Plex Sans" charset="0"/>
                  <a:ea typeface="IBM Plex Sans" charset="0"/>
                  <a:cs typeface="IBM Plex Sans" charset="0"/>
                </a:rPr>
                <a:t>On-prem</a:t>
              </a:r>
            </a:p>
          </p:txBody>
        </p:sp>
      </p:grpSp>
      <p:pic>
        <p:nvPicPr>
          <p:cNvPr id="84009" name="Picture 9">
            <a:extLst>
              <a:ext uri="{FF2B5EF4-FFF2-40B4-BE49-F238E27FC236}">
                <a16:creationId xmlns:a16="http://schemas.microsoft.com/office/drawing/2014/main" id="{B904B0BF-6B5D-4E47-BFBA-44FD8717415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40150" y="5734050"/>
            <a:ext cx="555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10" name="TextBox 10">
            <a:extLst>
              <a:ext uri="{FF2B5EF4-FFF2-40B4-BE49-F238E27FC236}">
                <a16:creationId xmlns:a16="http://schemas.microsoft.com/office/drawing/2014/main" id="{E569B528-FF87-4B27-B4FB-BA4885543288}"/>
              </a:ext>
            </a:extLst>
          </p:cNvPr>
          <p:cNvSpPr txBox="1">
            <a:spLocks noChangeArrowheads="1"/>
          </p:cNvSpPr>
          <p:nvPr/>
        </p:nvSpPr>
        <p:spPr bwMode="auto">
          <a:xfrm>
            <a:off x="3675063" y="5949950"/>
            <a:ext cx="896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800"/>
              <a:t>IBM Cloud</a:t>
            </a:r>
          </a:p>
          <a:p>
            <a:r>
              <a:rPr lang="en-US" altLang="en-US" sz="800"/>
              <a:t>Fully Managed</a:t>
            </a:r>
          </a:p>
        </p:txBody>
      </p:sp>
      <p:pic>
        <p:nvPicPr>
          <p:cNvPr id="84011" name="Picture 153">
            <a:extLst>
              <a:ext uri="{FF2B5EF4-FFF2-40B4-BE49-F238E27FC236}">
                <a16:creationId xmlns:a16="http://schemas.microsoft.com/office/drawing/2014/main" id="{99110E15-0369-4D99-B81F-0909266EED1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95988" y="5734050"/>
            <a:ext cx="555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12" name="TextBox 154">
            <a:extLst>
              <a:ext uri="{FF2B5EF4-FFF2-40B4-BE49-F238E27FC236}">
                <a16:creationId xmlns:a16="http://schemas.microsoft.com/office/drawing/2014/main" id="{FAE9FDDE-1025-4B2B-B42F-2EDF721CB5C8}"/>
              </a:ext>
            </a:extLst>
          </p:cNvPr>
          <p:cNvSpPr txBox="1">
            <a:spLocks noChangeArrowheads="1"/>
          </p:cNvSpPr>
          <p:nvPr/>
        </p:nvSpPr>
        <p:spPr bwMode="auto">
          <a:xfrm>
            <a:off x="5930900" y="5949950"/>
            <a:ext cx="67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800"/>
              <a:t>IBM Cloud</a:t>
            </a:r>
          </a:p>
        </p:txBody>
      </p:sp>
      <p:pic>
        <p:nvPicPr>
          <p:cNvPr id="3" name="Picture 2">
            <a:extLst>
              <a:ext uri="{FF2B5EF4-FFF2-40B4-BE49-F238E27FC236}">
                <a16:creationId xmlns:a16="http://schemas.microsoft.com/office/drawing/2014/main" id="{6A4EFDF4-B59D-4C12-A57F-E164B00FC9D8}"/>
              </a:ext>
            </a:extLst>
          </p:cNvPr>
          <p:cNvPicPr>
            <a:picLocks noChangeAspect="1"/>
          </p:cNvPicPr>
          <p:nvPr/>
        </p:nvPicPr>
        <p:blipFill>
          <a:blip r:embed="rId26"/>
          <a:stretch>
            <a:fillRect/>
          </a:stretch>
        </p:blipFill>
        <p:spPr>
          <a:xfrm>
            <a:off x="6294422" y="2331388"/>
            <a:ext cx="381033" cy="350550"/>
          </a:xfrm>
          <a:prstGeom prst="rect">
            <a:avLst/>
          </a:prstGeom>
        </p:spPr>
      </p:pic>
      <p:sp>
        <p:nvSpPr>
          <p:cNvPr id="4" name="TextBox 3">
            <a:extLst>
              <a:ext uri="{FF2B5EF4-FFF2-40B4-BE49-F238E27FC236}">
                <a16:creationId xmlns:a16="http://schemas.microsoft.com/office/drawing/2014/main" id="{50A5FCD7-9DAA-418B-A308-6EEB9FF94F3C}"/>
              </a:ext>
            </a:extLst>
          </p:cNvPr>
          <p:cNvSpPr txBox="1"/>
          <p:nvPr/>
        </p:nvSpPr>
        <p:spPr>
          <a:xfrm>
            <a:off x="6229639" y="2650416"/>
            <a:ext cx="1136073" cy="215444"/>
          </a:xfrm>
          <a:prstGeom prst="rect">
            <a:avLst/>
          </a:prstGeom>
          <a:noFill/>
        </p:spPr>
        <p:txBody>
          <a:bodyPr wrap="square" rtlCol="0">
            <a:spAutoFit/>
          </a:bodyPr>
          <a:lstStyle/>
          <a:p>
            <a:r>
              <a:rPr lang="en-US" sz="800" dirty="0"/>
              <a:t>Auto AI</a:t>
            </a:r>
          </a:p>
        </p:txBody>
      </p:sp>
      <p:pic>
        <p:nvPicPr>
          <p:cNvPr id="5" name="Picture 4">
            <a:extLst>
              <a:ext uri="{FF2B5EF4-FFF2-40B4-BE49-F238E27FC236}">
                <a16:creationId xmlns:a16="http://schemas.microsoft.com/office/drawing/2014/main" id="{38BE5B44-4D9E-42DB-9C11-7D1ADEB5AE4D}"/>
              </a:ext>
            </a:extLst>
          </p:cNvPr>
          <p:cNvPicPr>
            <a:picLocks noChangeAspect="1"/>
          </p:cNvPicPr>
          <p:nvPr/>
        </p:nvPicPr>
        <p:blipFill>
          <a:blip r:embed="rId27"/>
          <a:stretch>
            <a:fillRect/>
          </a:stretch>
        </p:blipFill>
        <p:spPr>
          <a:xfrm>
            <a:off x="7651698" y="2234462"/>
            <a:ext cx="381053" cy="371527"/>
          </a:xfrm>
          <a:prstGeom prst="rect">
            <a:avLst/>
          </a:prstGeom>
        </p:spPr>
      </p:pic>
      <p:sp>
        <p:nvSpPr>
          <p:cNvPr id="55" name="TextBox 137">
            <a:extLst>
              <a:ext uri="{FF2B5EF4-FFF2-40B4-BE49-F238E27FC236}">
                <a16:creationId xmlns:a16="http://schemas.microsoft.com/office/drawing/2014/main" id="{FD135F7D-5DE2-4E00-A5B5-81DC612BA096}"/>
              </a:ext>
            </a:extLst>
          </p:cNvPr>
          <p:cNvSpPr txBox="1">
            <a:spLocks noChangeArrowheads="1"/>
          </p:cNvSpPr>
          <p:nvPr/>
        </p:nvSpPr>
        <p:spPr bwMode="auto">
          <a:xfrm>
            <a:off x="7534276" y="2622766"/>
            <a:ext cx="7318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800" dirty="0"/>
              <a:t>Visual</a:t>
            </a:r>
          </a:p>
          <a:p>
            <a:r>
              <a:rPr lang="en-US" altLang="en-US" sz="800" dirty="0"/>
              <a:t>Recognition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1" name="Group 32">
            <a:extLst>
              <a:ext uri="{FF2B5EF4-FFF2-40B4-BE49-F238E27FC236}">
                <a16:creationId xmlns:a16="http://schemas.microsoft.com/office/drawing/2014/main" id="{985442E2-C522-E549-8034-A056A24AD2E4}"/>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Create Project</a:t>
              </a:r>
            </a:p>
          </p:txBody>
        </p:sp>
      </p:grpSp>
      <p:sp>
        <p:nvSpPr>
          <p:cNvPr id="66562" name="Title 1">
            <a:extLst>
              <a:ext uri="{FF2B5EF4-FFF2-40B4-BE49-F238E27FC236}">
                <a16:creationId xmlns:a16="http://schemas.microsoft.com/office/drawing/2014/main" id="{6D845567-36DE-A44F-87B2-144EBF703909}"/>
              </a:ext>
            </a:extLst>
          </p:cNvPr>
          <p:cNvSpPr>
            <a:spLocks noGrp="1" noChangeArrowheads="1"/>
          </p:cNvSpPr>
          <p:nvPr>
            <p:ph type="title"/>
          </p:nvPr>
        </p:nvSpPr>
        <p:spPr>
          <a:xfrm>
            <a:off x="0" y="593725"/>
            <a:ext cx="9144000" cy="415925"/>
          </a:xfrm>
        </p:spPr>
        <p:txBody>
          <a:bodyPr/>
          <a:lstStyle/>
          <a:p>
            <a:r>
              <a:rPr lang="en-US" altLang="en-US"/>
              <a:t>Watson Studio supports the Data Science Lifecycle</a:t>
            </a:r>
            <a:br>
              <a:rPr lang="en-US" altLang="en-US" sz="2400"/>
            </a:br>
            <a:endParaRPr lang="en-US" altLang="en-US" sz="2400"/>
          </a:p>
        </p:txBody>
      </p:sp>
      <p:graphicFrame>
        <p:nvGraphicFramePr>
          <p:cNvPr id="3" name="Diagram 2">
            <a:extLst>
              <a:ext uri="{FF2B5EF4-FFF2-40B4-BE49-F238E27FC236}">
                <a16:creationId xmlns:a16="http://schemas.microsoft.com/office/drawing/2014/main" id="{5E4D67A2-3ABE-4AFF-A436-2EFDA36DF576}"/>
              </a:ext>
            </a:extLst>
          </p:cNvPr>
          <p:cNvGraphicFramePr/>
          <p:nvPr/>
        </p:nvGraphicFramePr>
        <p:xfrm>
          <a:off x="2841175" y="1699533"/>
          <a:ext cx="5823856" cy="4274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564" name="Group 25">
            <a:extLst>
              <a:ext uri="{FF2B5EF4-FFF2-40B4-BE49-F238E27FC236}">
                <a16:creationId xmlns:a16="http://schemas.microsoft.com/office/drawing/2014/main" id="{027318B7-0A45-9643-9889-54F0B9BF7277}"/>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Research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66567" name="Rectangle 3">
            <a:extLst>
              <a:ext uri="{FF2B5EF4-FFF2-40B4-BE49-F238E27FC236}">
                <a16:creationId xmlns:a16="http://schemas.microsoft.com/office/drawing/2014/main" id="{7B66774A-2801-7F43-9A5B-579A1A677DCF}"/>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b="1" i="1">
                <a:solidFill>
                  <a:schemeClr val="accent1"/>
                </a:solidFill>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A524F82E-9B0F-4C97-A94B-21710B912493}"/>
              </a:ext>
            </a:extLst>
          </p:cNvPr>
          <p:cNvSpPr txBox="1"/>
          <p:nvPr/>
        </p:nvSpPr>
        <p:spPr>
          <a:xfrm>
            <a:off x="676275" y="1555750"/>
            <a:ext cx="7431088" cy="1965325"/>
          </a:xfrm>
          <a:prstGeom prst="rect">
            <a:avLst/>
          </a:prstGeom>
          <a:noFill/>
        </p:spPr>
        <p:txBody>
          <a:bodyPr>
            <a:spAutoFit/>
          </a:bodyPr>
          <a:lstStyle/>
          <a:p>
            <a:pPr marL="171450" indent="-171450">
              <a:buFont typeface="Wingdings" panose="05000000000000000000" pitchFamily="2" charset="2"/>
              <a:buChar char="§"/>
              <a:defRPr/>
            </a:pPr>
            <a:r>
              <a:rPr lang="en-US" sz="2000" dirty="0">
                <a:latin typeface="+mj-lt"/>
                <a:ea typeface="Helvetica Neue Light" charset="0"/>
                <a:cs typeface="Helvetica Neue Light" charset="0"/>
              </a:rPr>
              <a:t>Organizes resources to achieve a particular data analysis goal</a:t>
            </a:r>
          </a:p>
          <a:p>
            <a:pPr marL="171450" indent="-171450">
              <a:buFont typeface="Wingdings" panose="05000000000000000000" pitchFamily="2" charset="2"/>
              <a:buChar char="§"/>
              <a:defRPr/>
            </a:pPr>
            <a:endParaRPr lang="en-US" sz="500" dirty="0">
              <a:latin typeface="+mj-lt"/>
              <a:ea typeface="Helvetica Neue Light" charset="0"/>
              <a:cs typeface="Helvetica Neue Light" charset="0"/>
            </a:endParaRPr>
          </a:p>
          <a:p>
            <a:pPr marL="171450" indent="-171450">
              <a:buFont typeface="Wingdings" panose="05000000000000000000" pitchFamily="2" charset="2"/>
              <a:buChar char="§"/>
              <a:defRPr/>
            </a:pPr>
            <a:r>
              <a:rPr lang="en-US" sz="2000" dirty="0">
                <a:latin typeface="+mj-lt"/>
                <a:ea typeface="Helvetica Neue Light" charset="0"/>
                <a:cs typeface="Helvetica Neue Light" charset="0"/>
              </a:rPr>
              <a:t>Support role-based collaboration (Admin, Editor, Viewer)</a:t>
            </a:r>
          </a:p>
          <a:p>
            <a:pPr marL="171450" indent="-171450">
              <a:buFont typeface="Wingdings" panose="05000000000000000000" pitchFamily="2" charset="2"/>
              <a:buChar char="§"/>
              <a:defRPr/>
            </a:pPr>
            <a:endParaRPr lang="en-US" sz="500" dirty="0">
              <a:latin typeface="+mj-lt"/>
              <a:ea typeface="Helvetica Neue Light" charset="0"/>
              <a:cs typeface="Helvetica Neue Light" charset="0"/>
            </a:endParaRPr>
          </a:p>
          <a:p>
            <a:pPr marL="171450" indent="-171450">
              <a:buFont typeface="Wingdings" panose="05000000000000000000" pitchFamily="2" charset="2"/>
              <a:buChar char="§"/>
              <a:defRPr/>
            </a:pPr>
            <a:r>
              <a:rPr lang="en-US" sz="2000" dirty="0"/>
              <a:t>Assets from all IDEs can be included in one Watson Studio project: notebooks, data sources, flows, models, etc.</a:t>
            </a:r>
          </a:p>
          <a:p>
            <a:pPr>
              <a:defRPr/>
            </a:pPr>
            <a:r>
              <a:rPr lang="en-US" sz="500" dirty="0"/>
              <a:t> </a:t>
            </a:r>
          </a:p>
          <a:p>
            <a:pPr marL="171450" indent="-171450">
              <a:buFont typeface="Wingdings" panose="05000000000000000000" pitchFamily="2" charset="2"/>
              <a:buChar char="§"/>
              <a:defRPr/>
            </a:pPr>
            <a:r>
              <a:rPr lang="en-US" sz="2000" dirty="0"/>
              <a:t>Export/Import Projects</a:t>
            </a:r>
          </a:p>
          <a:p>
            <a:pPr marL="160735" indent="-160735">
              <a:buFont typeface="Wingdings" charset="2"/>
              <a:buChar char="§"/>
              <a:defRPr/>
            </a:pPr>
            <a:endParaRPr lang="en-US" sz="675" dirty="0">
              <a:latin typeface="Helvetica Neue Light" charset="0"/>
              <a:ea typeface="Helvetica Neue Light" charset="0"/>
              <a:cs typeface="Helvetica Neue Light" charset="0"/>
            </a:endParaRPr>
          </a:p>
        </p:txBody>
      </p:sp>
      <p:sp>
        <p:nvSpPr>
          <p:cNvPr id="68610" name="Title 5">
            <a:extLst>
              <a:ext uri="{FF2B5EF4-FFF2-40B4-BE49-F238E27FC236}">
                <a16:creationId xmlns:a16="http://schemas.microsoft.com/office/drawing/2014/main" id="{75A8B424-68C8-814C-B012-0BB221898466}"/>
              </a:ext>
            </a:extLst>
          </p:cNvPr>
          <p:cNvSpPr>
            <a:spLocks noGrp="1" noChangeArrowheads="1"/>
          </p:cNvSpPr>
          <p:nvPr>
            <p:ph type="title"/>
          </p:nvPr>
        </p:nvSpPr>
        <p:spPr/>
        <p:txBody>
          <a:bodyPr/>
          <a:lstStyle/>
          <a:p>
            <a:r>
              <a:rPr lang="en-US" altLang="en-US"/>
              <a:t> Watson Studio Project Features</a:t>
            </a:r>
          </a:p>
        </p:txBody>
      </p:sp>
      <p:grpSp>
        <p:nvGrpSpPr>
          <p:cNvPr id="68611" name="Group 9">
            <a:extLst>
              <a:ext uri="{FF2B5EF4-FFF2-40B4-BE49-F238E27FC236}">
                <a16:creationId xmlns:a16="http://schemas.microsoft.com/office/drawing/2014/main" id="{BA3AC32D-C269-5C46-9631-C95B3524895B}"/>
              </a:ext>
            </a:extLst>
          </p:cNvPr>
          <p:cNvGrpSpPr>
            <a:grpSpLocks/>
          </p:cNvGrpSpPr>
          <p:nvPr/>
        </p:nvGrpSpPr>
        <p:grpSpPr bwMode="auto">
          <a:xfrm>
            <a:off x="7727950" y="593725"/>
            <a:ext cx="1150938" cy="747713"/>
            <a:chOff x="473827" y="1116146"/>
            <a:chExt cx="1150268" cy="747674"/>
          </a:xfrm>
        </p:grpSpPr>
        <p:sp>
          <p:nvSpPr>
            <p:cNvPr id="11" name="Rectangle: Rounded Corners 10">
              <a:extLst>
                <a:ext uri="{FF2B5EF4-FFF2-40B4-BE49-F238E27FC236}">
                  <a16:creationId xmlns:a16="http://schemas.microsoft.com/office/drawing/2014/main" id="{8CD85627-19DD-4D69-B181-F69385A66C2D}"/>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268642BA-2399-4D3D-86DC-BEAEB2E22961}"/>
                </a:ext>
              </a:extLst>
            </p:cNvPr>
            <p:cNvSpPr txBox="1"/>
            <p:nvPr/>
          </p:nvSpPr>
          <p:spPr>
            <a:xfrm>
              <a:off x="510319" y="1152657"/>
              <a:ext cx="1077285" cy="67465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Create Project</a:t>
              </a:r>
            </a:p>
          </p:txBody>
        </p:sp>
      </p:grpSp>
      <p:sp>
        <p:nvSpPr>
          <p:cNvPr id="13" name="Rectangle 12">
            <a:extLst>
              <a:ext uri="{FF2B5EF4-FFF2-40B4-BE49-F238E27FC236}">
                <a16:creationId xmlns:a16="http://schemas.microsoft.com/office/drawing/2014/main" id="{7B8073B5-F56D-4278-843F-FF9DC8D1AF01}"/>
              </a:ext>
            </a:extLst>
          </p:cNvPr>
          <p:cNvSpPr/>
          <p:nvPr/>
        </p:nvSpPr>
        <p:spPr>
          <a:xfrm>
            <a:off x="3124200" y="987425"/>
            <a:ext cx="2774950" cy="276225"/>
          </a:xfrm>
          <a:prstGeom prst="rect">
            <a:avLst/>
          </a:prstGeom>
        </p:spPr>
        <p:txBody>
          <a:bodyPr wrap="none">
            <a:spAutoFit/>
          </a:bodyPr>
          <a:lstStyle/>
          <a:p>
            <a:pPr>
              <a:defRPr/>
            </a:pPr>
            <a:r>
              <a:rPr lang="en-US" sz="1200" b="1" i="1" kern="0" dirty="0">
                <a:solidFill>
                  <a:schemeClr val="accent1"/>
                </a:solidFill>
              </a:rPr>
              <a:t>Making Data Science a Team Sport </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46F0-EAA1-48F5-A0C0-ED1CF3A255CC}"/>
              </a:ext>
            </a:extLst>
          </p:cNvPr>
          <p:cNvSpPr>
            <a:spLocks noGrp="1"/>
          </p:cNvSpPr>
          <p:nvPr>
            <p:ph type="title"/>
          </p:nvPr>
        </p:nvSpPr>
        <p:spPr/>
        <p:txBody>
          <a:bodyPr/>
          <a:lstStyle/>
          <a:p>
            <a:r>
              <a:rPr lang="en-US" dirty="0"/>
              <a:t>Add to Project</a:t>
            </a:r>
          </a:p>
        </p:txBody>
      </p:sp>
      <p:pic>
        <p:nvPicPr>
          <p:cNvPr id="4" name="Picture 3" descr="A screenshot of a social media post&#10;&#10;Description automatically generated">
            <a:extLst>
              <a:ext uri="{FF2B5EF4-FFF2-40B4-BE49-F238E27FC236}">
                <a16:creationId xmlns:a16="http://schemas.microsoft.com/office/drawing/2014/main" id="{DEC8FC8C-7471-4A07-A47B-B8F6B5BB510D}"/>
              </a:ext>
            </a:extLst>
          </p:cNvPr>
          <p:cNvPicPr>
            <a:picLocks noChangeAspect="1"/>
          </p:cNvPicPr>
          <p:nvPr/>
        </p:nvPicPr>
        <p:blipFill>
          <a:blip r:embed="rId2"/>
          <a:stretch>
            <a:fillRect/>
          </a:stretch>
        </p:blipFill>
        <p:spPr>
          <a:xfrm>
            <a:off x="1170781" y="1228726"/>
            <a:ext cx="6734175" cy="4964856"/>
          </a:xfrm>
          <a:prstGeom prst="rect">
            <a:avLst/>
          </a:prstGeom>
          <a:ln>
            <a:solidFill>
              <a:schemeClr val="accent1"/>
            </a:solidFill>
          </a:ln>
        </p:spPr>
      </p:pic>
    </p:spTree>
    <p:extLst>
      <p:ext uri="{BB962C8B-B14F-4D97-AF65-F5344CB8AC3E}">
        <p14:creationId xmlns:p14="http://schemas.microsoft.com/office/powerpoint/2010/main" val="3384861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7" name="Group 4">
            <a:extLst>
              <a:ext uri="{FF2B5EF4-FFF2-40B4-BE49-F238E27FC236}">
                <a16:creationId xmlns:a16="http://schemas.microsoft.com/office/drawing/2014/main" id="{E5117A6C-223C-DE40-8D46-4BE44C331BDC}"/>
              </a:ext>
            </a:extLst>
          </p:cNvPr>
          <p:cNvGrpSpPr>
            <a:grpSpLocks/>
          </p:cNvGrpSpPr>
          <p:nvPr/>
        </p:nvGrpSpPr>
        <p:grpSpPr bwMode="auto">
          <a:xfrm>
            <a:off x="1854200" y="2805113"/>
            <a:ext cx="1150938" cy="747712"/>
            <a:chOff x="1854430" y="2804788"/>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1854430" y="2804788"/>
              <a:ext cx="1150268" cy="747674"/>
            </a:xfrm>
            <a:prstGeom prst="roundRect">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1890922" y="2841298"/>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Research Topics</a:t>
              </a:r>
            </a:p>
          </p:txBody>
        </p:sp>
      </p:grpSp>
      <p:grpSp>
        <p:nvGrpSpPr>
          <p:cNvPr id="70658" name="Group 3">
            <a:extLst>
              <a:ext uri="{FF2B5EF4-FFF2-40B4-BE49-F238E27FC236}">
                <a16:creationId xmlns:a16="http://schemas.microsoft.com/office/drawing/2014/main" id="{8E0A6965-7DCE-994E-BBEF-84FBA5CF16F7}"/>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Create Project</a:t>
              </a:r>
            </a:p>
          </p:txBody>
        </p:sp>
      </p:grpSp>
      <p:graphicFrame>
        <p:nvGraphicFramePr>
          <p:cNvPr id="3" name="Diagram 2">
            <a:extLst>
              <a:ext uri="{FF2B5EF4-FFF2-40B4-BE49-F238E27FC236}">
                <a16:creationId xmlns:a16="http://schemas.microsoft.com/office/drawing/2014/main" id="{5E4D67A2-3ABE-4AFF-A436-2EFDA36DF576}"/>
              </a:ext>
            </a:extLst>
          </p:cNvPr>
          <p:cNvGraphicFramePr/>
          <p:nvPr/>
        </p:nvGraphicFramePr>
        <p:xfrm>
          <a:off x="2841175" y="1699533"/>
          <a:ext cx="5823856" cy="4274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70662" name="Title 1">
            <a:extLst>
              <a:ext uri="{FF2B5EF4-FFF2-40B4-BE49-F238E27FC236}">
                <a16:creationId xmlns:a16="http://schemas.microsoft.com/office/drawing/2014/main" id="{AEAF45FF-E4A2-9F49-BBC1-616B8B4BA7C7}"/>
              </a:ext>
            </a:extLst>
          </p:cNvPr>
          <p:cNvSpPr>
            <a:spLocks noGrp="1" noChangeArrowheads="1"/>
          </p:cNvSpPr>
          <p:nvPr>
            <p:ph type="title"/>
          </p:nvPr>
        </p:nvSpPr>
        <p:spPr>
          <a:xfrm>
            <a:off x="182563" y="593725"/>
            <a:ext cx="8678862" cy="501650"/>
          </a:xfrm>
        </p:spPr>
        <p:txBody>
          <a:bodyPr/>
          <a:lstStyle/>
          <a:p>
            <a:r>
              <a:rPr lang="en-US" altLang="en-US"/>
              <a:t>Watson Studio supports the Data Science Lifecycle</a:t>
            </a:r>
          </a:p>
        </p:txBody>
      </p:sp>
      <p:sp>
        <p:nvSpPr>
          <p:cNvPr id="70663" name="Rectangle 12">
            <a:extLst>
              <a:ext uri="{FF2B5EF4-FFF2-40B4-BE49-F238E27FC236}">
                <a16:creationId xmlns:a16="http://schemas.microsoft.com/office/drawing/2014/main" id="{A7D9E196-8936-C14D-9FD4-81F3D2AA6CCB}"/>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b="1" i="1">
                <a:solidFill>
                  <a:schemeClr val="accent1"/>
                </a:solidFill>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566C29DD-FF20-4B50-8302-D7E1A4A5629D}"/>
              </a:ext>
            </a:extLst>
          </p:cNvPr>
          <p:cNvSpPr txBox="1"/>
          <p:nvPr/>
        </p:nvSpPr>
        <p:spPr>
          <a:xfrm>
            <a:off x="676275" y="1554163"/>
            <a:ext cx="7472363" cy="1785104"/>
          </a:xfrm>
          <a:prstGeom prst="rect">
            <a:avLst/>
          </a:prstGeom>
          <a:noFill/>
        </p:spPr>
        <p:txBody>
          <a:bodyPr>
            <a:spAutoFit/>
          </a:bodyPr>
          <a:lstStyle/>
          <a:p>
            <a:pPr marL="171450" indent="-171450">
              <a:buFont typeface="Wingdings" panose="05000000000000000000" pitchFamily="2" charset="2"/>
              <a:buChar char="§"/>
              <a:defRPr/>
            </a:pPr>
            <a:r>
              <a:rPr lang="en-US" sz="2000" dirty="0">
                <a:latin typeface="+mj-lt"/>
                <a:ea typeface="Helvetica Neue Light" charset="0"/>
                <a:cs typeface="Helvetica Neue Light" charset="0"/>
              </a:rPr>
              <a:t>The Gallery includes notebooks, and data sets </a:t>
            </a:r>
          </a:p>
          <a:p>
            <a:pPr>
              <a:defRPr/>
            </a:pPr>
            <a:endParaRPr lang="en-US" sz="500" dirty="0">
              <a:latin typeface="+mj-lt"/>
              <a:ea typeface="Helvetica Neue Light" charset="0"/>
              <a:cs typeface="Helvetica Neue Light" charset="0"/>
            </a:endParaRPr>
          </a:p>
          <a:p>
            <a:pPr marL="171450" indent="-171450">
              <a:buFont typeface="Wingdings" panose="05000000000000000000" pitchFamily="2" charset="2"/>
              <a:buChar char="§"/>
              <a:defRPr/>
            </a:pPr>
            <a:r>
              <a:rPr lang="en-US" sz="2000" dirty="0">
                <a:latin typeface="+mj-lt"/>
                <a:ea typeface="Helvetica Neue Light" charset="0"/>
                <a:cs typeface="Helvetica Neue Light" charset="0"/>
              </a:rPr>
              <a:t>Copy notebooks or Data Sets into projects</a:t>
            </a:r>
          </a:p>
          <a:p>
            <a:pPr>
              <a:defRPr/>
            </a:pPr>
            <a:endParaRPr lang="en-US" sz="500" dirty="0">
              <a:latin typeface="+mj-lt"/>
              <a:ea typeface="Helvetica Neue Light" charset="0"/>
              <a:cs typeface="Helvetica Neue Light" charset="0"/>
            </a:endParaRPr>
          </a:p>
          <a:p>
            <a:pPr marL="171450" indent="-171450">
              <a:buFont typeface="Wingdings" panose="05000000000000000000" pitchFamily="2" charset="2"/>
              <a:buChar char="§"/>
              <a:defRPr/>
            </a:pPr>
            <a:r>
              <a:rPr lang="en-US" sz="2000" dirty="0">
                <a:latin typeface="+mj-lt"/>
                <a:ea typeface="Helvetica Neue Light" charset="0"/>
                <a:cs typeface="Helvetica Neue Light" charset="0"/>
              </a:rPr>
              <a:t>Continuously updated in IBM’s managed service</a:t>
            </a:r>
          </a:p>
          <a:p>
            <a:pPr marL="171450" indent="-171450">
              <a:buFont typeface="Wingdings" panose="05000000000000000000" pitchFamily="2" charset="2"/>
              <a:buChar char="§"/>
              <a:defRPr/>
            </a:pPr>
            <a:endParaRPr lang="en-US" sz="2000" dirty="0">
              <a:latin typeface="+mj-lt"/>
              <a:ea typeface="Helvetica Neue Light" charset="0"/>
              <a:cs typeface="Helvetica Neue Light" charset="0"/>
            </a:endParaRPr>
          </a:p>
          <a:p>
            <a:pPr>
              <a:defRPr/>
            </a:pPr>
            <a:endParaRPr lang="en-US" sz="2000" dirty="0">
              <a:latin typeface="+mj-lt"/>
              <a:ea typeface="Helvetica Neue Light" charset="0"/>
              <a:cs typeface="Helvetica Neue Light" charset="0"/>
            </a:endParaRPr>
          </a:p>
        </p:txBody>
      </p:sp>
      <p:sp>
        <p:nvSpPr>
          <p:cNvPr id="71682" name="Title 5">
            <a:extLst>
              <a:ext uri="{FF2B5EF4-FFF2-40B4-BE49-F238E27FC236}">
                <a16:creationId xmlns:a16="http://schemas.microsoft.com/office/drawing/2014/main" id="{DE4C960B-8DF3-E045-8BA5-762D767DEBF7}"/>
              </a:ext>
            </a:extLst>
          </p:cNvPr>
          <p:cNvSpPr>
            <a:spLocks noGrp="1" noChangeArrowheads="1"/>
          </p:cNvSpPr>
          <p:nvPr>
            <p:ph type="title"/>
          </p:nvPr>
        </p:nvSpPr>
        <p:spPr>
          <a:xfrm>
            <a:off x="133350" y="593725"/>
            <a:ext cx="7470775" cy="501650"/>
          </a:xfrm>
        </p:spPr>
        <p:txBody>
          <a:bodyPr/>
          <a:lstStyle/>
          <a:p>
            <a:r>
              <a:rPr lang="en-US" altLang="en-US" dirty="0"/>
              <a:t>       Watson Studio Gallery</a:t>
            </a:r>
          </a:p>
        </p:txBody>
      </p:sp>
      <p:grpSp>
        <p:nvGrpSpPr>
          <p:cNvPr id="71683" name="Group 8">
            <a:extLst>
              <a:ext uri="{FF2B5EF4-FFF2-40B4-BE49-F238E27FC236}">
                <a16:creationId xmlns:a16="http://schemas.microsoft.com/office/drawing/2014/main" id="{2986D73B-8827-B54C-821C-B5AE3DBA8C37}"/>
              </a:ext>
            </a:extLst>
          </p:cNvPr>
          <p:cNvGrpSpPr>
            <a:grpSpLocks/>
          </p:cNvGrpSpPr>
          <p:nvPr/>
        </p:nvGrpSpPr>
        <p:grpSpPr bwMode="auto">
          <a:xfrm>
            <a:off x="7727950" y="517525"/>
            <a:ext cx="1150938" cy="747713"/>
            <a:chOff x="473827" y="1116146"/>
            <a:chExt cx="1150268" cy="747674"/>
          </a:xfrm>
        </p:grpSpPr>
        <p:sp>
          <p:nvSpPr>
            <p:cNvPr id="10" name="Rectangle: Rounded Corners 9">
              <a:extLst>
                <a:ext uri="{FF2B5EF4-FFF2-40B4-BE49-F238E27FC236}">
                  <a16:creationId xmlns:a16="http://schemas.microsoft.com/office/drawing/2014/main" id="{62F96954-0FEF-4741-8A7C-E3FD47B5F89D}"/>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FA8E4F91-CC91-4355-9510-9C7F6CC7F7AF}"/>
                </a:ext>
              </a:extLst>
            </p:cNvPr>
            <p:cNvSpPr txBox="1"/>
            <p:nvPr/>
          </p:nvSpPr>
          <p:spPr>
            <a:xfrm>
              <a:off x="510319" y="1152657"/>
              <a:ext cx="1077285" cy="67465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Research Topics</a:t>
              </a:r>
            </a:p>
          </p:txBody>
        </p:sp>
      </p:grpSp>
      <p:sp>
        <p:nvSpPr>
          <p:cNvPr id="3" name="Rectangle 2">
            <a:extLst>
              <a:ext uri="{FF2B5EF4-FFF2-40B4-BE49-F238E27FC236}">
                <a16:creationId xmlns:a16="http://schemas.microsoft.com/office/drawing/2014/main" id="{767A4377-C76B-4457-8F02-CE7572D25EAD}"/>
              </a:ext>
            </a:extLst>
          </p:cNvPr>
          <p:cNvSpPr/>
          <p:nvPr/>
        </p:nvSpPr>
        <p:spPr>
          <a:xfrm>
            <a:off x="2903538" y="984250"/>
            <a:ext cx="2420937" cy="276225"/>
          </a:xfrm>
          <a:prstGeom prst="rect">
            <a:avLst/>
          </a:prstGeom>
        </p:spPr>
        <p:txBody>
          <a:bodyPr wrap="none">
            <a:spAutoFit/>
          </a:bodyPr>
          <a:lstStyle/>
          <a:p>
            <a:pPr>
              <a:defRPr/>
            </a:pPr>
            <a:r>
              <a:rPr lang="en-US" sz="1200" b="1" i="1" kern="0" dirty="0">
                <a:solidFill>
                  <a:schemeClr val="accent1"/>
                </a:solidFill>
              </a:rPr>
              <a:t>Built-in learning to get started </a:t>
            </a:r>
            <a:endParaRPr lang="en-US" sz="1200" b="1" kern="0" dirty="0">
              <a:solidFill>
                <a:schemeClr val="accent1"/>
              </a:solidFill>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5">
            <a:extLst>
              <a:ext uri="{FF2B5EF4-FFF2-40B4-BE49-F238E27FC236}">
                <a16:creationId xmlns:a16="http://schemas.microsoft.com/office/drawing/2014/main" id="{D2388E56-5492-4ACD-9003-04A656C21686}"/>
              </a:ext>
            </a:extLst>
          </p:cNvPr>
          <p:cNvSpPr>
            <a:spLocks noGrp="1" noChangeArrowheads="1"/>
          </p:cNvSpPr>
          <p:nvPr>
            <p:ph type="title"/>
          </p:nvPr>
        </p:nvSpPr>
        <p:spPr>
          <a:xfrm>
            <a:off x="133350" y="593725"/>
            <a:ext cx="7470775" cy="501650"/>
          </a:xfrm>
        </p:spPr>
        <p:txBody>
          <a:bodyPr/>
          <a:lstStyle/>
          <a:p>
            <a:r>
              <a:rPr lang="en-US" altLang="en-US" dirty="0"/>
              <a:t>       Watson Studio Community</a:t>
            </a:r>
          </a:p>
        </p:txBody>
      </p:sp>
      <p:grpSp>
        <p:nvGrpSpPr>
          <p:cNvPr id="91140" name="Group 8">
            <a:extLst>
              <a:ext uri="{FF2B5EF4-FFF2-40B4-BE49-F238E27FC236}">
                <a16:creationId xmlns:a16="http://schemas.microsoft.com/office/drawing/2014/main" id="{D9C1F15F-9CFA-4BD4-AA40-9ED373F6849A}"/>
              </a:ext>
            </a:extLst>
          </p:cNvPr>
          <p:cNvGrpSpPr>
            <a:grpSpLocks/>
          </p:cNvGrpSpPr>
          <p:nvPr/>
        </p:nvGrpSpPr>
        <p:grpSpPr bwMode="auto">
          <a:xfrm>
            <a:off x="7727950" y="517525"/>
            <a:ext cx="1150938" cy="747713"/>
            <a:chOff x="473827" y="1116146"/>
            <a:chExt cx="1150268" cy="747674"/>
          </a:xfrm>
        </p:grpSpPr>
        <p:sp>
          <p:nvSpPr>
            <p:cNvPr id="10" name="Rectangle: Rounded Corners 9">
              <a:extLst>
                <a:ext uri="{FF2B5EF4-FFF2-40B4-BE49-F238E27FC236}">
                  <a16:creationId xmlns:a16="http://schemas.microsoft.com/office/drawing/2014/main" id="{62F96954-0FEF-4741-8A7C-E3FD47B5F89D}"/>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FA8E4F91-CC91-4355-9510-9C7F6CC7F7AF}"/>
                </a:ext>
              </a:extLst>
            </p:cNvPr>
            <p:cNvSpPr txBox="1"/>
            <p:nvPr/>
          </p:nvSpPr>
          <p:spPr>
            <a:xfrm>
              <a:off x="510319" y="1152657"/>
              <a:ext cx="1077285" cy="67465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Research Topics</a:t>
              </a:r>
            </a:p>
          </p:txBody>
        </p:sp>
      </p:grpSp>
      <p:pic>
        <p:nvPicPr>
          <p:cNvPr id="3" name="Picture 2" descr="A screenshot of a computer screen&#10;&#10;Description automatically generated">
            <a:extLst>
              <a:ext uri="{FF2B5EF4-FFF2-40B4-BE49-F238E27FC236}">
                <a16:creationId xmlns:a16="http://schemas.microsoft.com/office/drawing/2014/main" id="{B2BCA4A1-2D26-4E06-9BC1-FA8C0049DD62}"/>
              </a:ext>
            </a:extLst>
          </p:cNvPr>
          <p:cNvPicPr>
            <a:picLocks noChangeAspect="1"/>
          </p:cNvPicPr>
          <p:nvPr/>
        </p:nvPicPr>
        <p:blipFill>
          <a:blip r:embed="rId3"/>
          <a:stretch>
            <a:fillRect/>
          </a:stretch>
        </p:blipFill>
        <p:spPr>
          <a:xfrm>
            <a:off x="0" y="1301751"/>
            <a:ext cx="9144000" cy="4698998"/>
          </a:xfrm>
          <a:prstGeom prst="rect">
            <a:avLst/>
          </a:prstGeom>
          <a:ln>
            <a:solidFill>
              <a:schemeClr val="accent1"/>
            </a:solidFill>
          </a:ln>
        </p:spPr>
      </p:pic>
    </p:spTree>
    <p:extLst>
      <p:ext uri="{BB962C8B-B14F-4D97-AF65-F5344CB8AC3E}">
        <p14:creationId xmlns:p14="http://schemas.microsoft.com/office/powerpoint/2010/main" val="2738746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a:extLst>
              <a:ext uri="{FF2B5EF4-FFF2-40B4-BE49-F238E27FC236}">
                <a16:creationId xmlns:a16="http://schemas.microsoft.com/office/drawing/2014/main" id="{69F4F5A1-0A93-49E2-92BA-58E3562FDEC6}"/>
              </a:ext>
            </a:extLst>
          </p:cNvPr>
          <p:cNvSpPr>
            <a:spLocks noGrp="1" noChangeArrowheads="1"/>
          </p:cNvSpPr>
          <p:nvPr>
            <p:ph type="ctrTitle"/>
          </p:nvPr>
        </p:nvSpPr>
        <p:spPr>
          <a:xfrm>
            <a:off x="1336675" y="1716088"/>
            <a:ext cx="6327775" cy="2236787"/>
          </a:xfrm>
        </p:spPr>
        <p:txBody>
          <a:bodyPr anchor="t"/>
          <a:lstStyle/>
          <a:p>
            <a:pPr eaLnBrk="1" hangingPunct="1">
              <a:tabLst>
                <a:tab pos="914400" algn="l"/>
              </a:tabLst>
            </a:pPr>
            <a:br>
              <a:rPr lang="en-US" altLang="en-US" sz="4000"/>
            </a:br>
            <a:r>
              <a:rPr lang="en-US" altLang="en-US" sz="1200"/>
              <a:t> </a:t>
            </a:r>
            <a:br>
              <a:rPr lang="en-US" altLang="en-US" sz="3200">
                <a:solidFill>
                  <a:srgbClr val="005291"/>
                </a:solidFill>
              </a:rPr>
            </a:br>
            <a:br>
              <a:rPr lang="en-US" altLang="en-US" sz="900"/>
            </a:br>
            <a:endParaRPr lang="en-US" altLang="en-US" sz="4000"/>
          </a:p>
        </p:txBody>
      </p:sp>
      <p:sp>
        <p:nvSpPr>
          <p:cNvPr id="57347" name="TextBox 1">
            <a:extLst>
              <a:ext uri="{FF2B5EF4-FFF2-40B4-BE49-F238E27FC236}">
                <a16:creationId xmlns:a16="http://schemas.microsoft.com/office/drawing/2014/main" id="{1DFDC0A0-F475-4983-9349-5E38B1BF7907}"/>
              </a:ext>
            </a:extLst>
          </p:cNvPr>
          <p:cNvSpPr txBox="1">
            <a:spLocks noChangeArrowheads="1"/>
          </p:cNvSpPr>
          <p:nvPr/>
        </p:nvSpPr>
        <p:spPr bwMode="auto">
          <a:xfrm>
            <a:off x="338138" y="914400"/>
            <a:ext cx="7912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en-US" sz="3600">
                <a:solidFill>
                  <a:schemeClr val="accent2"/>
                </a:solidFill>
                <a:latin typeface="Calibri" panose="020F0502020204030204" pitchFamily="34" charset="0"/>
                <a:cs typeface="Arial" panose="020B0604020202020204" pitchFamily="34" charset="0"/>
              </a:rPr>
              <a:t>End-to-End Data Science using IBM’s Watson Studio</a:t>
            </a:r>
          </a:p>
        </p:txBody>
      </p:sp>
      <p:sp>
        <p:nvSpPr>
          <p:cNvPr id="57348" name="Shape 168">
            <a:extLst>
              <a:ext uri="{FF2B5EF4-FFF2-40B4-BE49-F238E27FC236}">
                <a16:creationId xmlns:a16="http://schemas.microsoft.com/office/drawing/2014/main" id="{5F8214D6-0523-4C18-B263-FC7EC5837716}"/>
              </a:ext>
            </a:extLst>
          </p:cNvPr>
          <p:cNvSpPr txBox="1">
            <a:spLocks/>
          </p:cNvSpPr>
          <p:nvPr/>
        </p:nvSpPr>
        <p:spPr bwMode="auto">
          <a:xfrm>
            <a:off x="192088" y="3462338"/>
            <a:ext cx="483076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7728" tIns="108864" rIns="217728" bIns="108864"/>
          <a:lstStyle>
            <a:lvl1pPr defTabSz="542925">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defTabSz="542925">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defTabSz="542925">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defTabSz="542925">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defTabSz="542925">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defTabSz="542925"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defTabSz="542925"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defTabSz="542925"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defTabSz="542925"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buClrTx/>
              <a:buFontTx/>
              <a:buNone/>
            </a:pPr>
            <a:r>
              <a:rPr lang="en-US" altLang="en-US" sz="2400" b="0">
                <a:solidFill>
                  <a:srgbClr val="5A5C5E"/>
                </a:solidFill>
                <a:latin typeface="HelvNeue for IBM Light"/>
                <a:cs typeface="Arial" panose="020B0604020202020204" pitchFamily="34" charset="0"/>
              </a:rPr>
              <a:t>Power of data. Simplicity of design. Speed of innovation.</a:t>
            </a:r>
          </a:p>
        </p:txBody>
      </p:sp>
      <p:pic>
        <p:nvPicPr>
          <p:cNvPr id="57349" name="Picture 7" descr="http://upload.wikimedia.org/wikipedia/commons/thumb/5/51/IBM_logo.svg/2000px-IBM_logo.svg.png">
            <a:extLst>
              <a:ext uri="{FF2B5EF4-FFF2-40B4-BE49-F238E27FC236}">
                <a16:creationId xmlns:a16="http://schemas.microsoft.com/office/drawing/2014/main" id="{9B77E59E-3F4C-4AF2-8207-20C948A35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2495550"/>
            <a:ext cx="1685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Box 8">
            <a:extLst>
              <a:ext uri="{FF2B5EF4-FFF2-40B4-BE49-F238E27FC236}">
                <a16:creationId xmlns:a16="http://schemas.microsoft.com/office/drawing/2014/main" id="{D91EB378-A5E6-47BB-9E0D-F2F3564DF1A1}"/>
              </a:ext>
            </a:extLst>
          </p:cNvPr>
          <p:cNvSpPr txBox="1">
            <a:spLocks noChangeArrowheads="1"/>
          </p:cNvSpPr>
          <p:nvPr/>
        </p:nvSpPr>
        <p:spPr bwMode="auto">
          <a:xfrm>
            <a:off x="319088" y="4738688"/>
            <a:ext cx="228620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en-US" sz="2400" dirty="0">
                <a:solidFill>
                  <a:schemeClr val="accent2"/>
                </a:solidFill>
                <a:latin typeface="Calibri" panose="020F0502020204030204" pitchFamily="34" charset="0"/>
                <a:cs typeface="Arial" panose="020B0604020202020204" pitchFamily="34" charset="0"/>
              </a:rPr>
              <a:t>Bernie Beekman</a:t>
            </a:r>
          </a:p>
          <a:p>
            <a:pPr eaLnBrk="1" hangingPunct="1">
              <a:spcBef>
                <a:spcPct val="0"/>
              </a:spcBef>
              <a:buClrTx/>
              <a:buFontTx/>
              <a:buNone/>
            </a:pPr>
            <a:r>
              <a:rPr lang="en-US" altLang="en-US" sz="2400" dirty="0">
                <a:solidFill>
                  <a:schemeClr val="accent2"/>
                </a:solidFill>
                <a:latin typeface="Calibri" panose="020F0502020204030204" pitchFamily="34" charset="0"/>
                <a:cs typeface="Arial" panose="020B0604020202020204" pitchFamily="34" charset="0"/>
              </a:rPr>
              <a:t>Michael Cronk</a:t>
            </a:r>
          </a:p>
          <a:p>
            <a:pPr eaLnBrk="1" hangingPunct="1">
              <a:spcBef>
                <a:spcPct val="0"/>
              </a:spcBef>
              <a:buClrTx/>
              <a:buFontTx/>
              <a:buNone/>
            </a:pPr>
            <a:r>
              <a:rPr lang="en-US" altLang="en-US" sz="2400" dirty="0">
                <a:solidFill>
                  <a:schemeClr val="accent2"/>
                </a:solidFill>
                <a:latin typeface="Calibri" panose="020F0502020204030204" pitchFamily="34" charset="0"/>
                <a:cs typeface="Arial" panose="020B0604020202020204" pitchFamily="34" charset="0"/>
              </a:rPr>
              <a:t>James Parry</a:t>
            </a:r>
          </a:p>
          <a:p>
            <a:pPr eaLnBrk="1" hangingPunct="1">
              <a:spcBef>
                <a:spcPct val="0"/>
              </a:spcBef>
              <a:buClrTx/>
              <a:buFontTx/>
              <a:buNone/>
            </a:pPr>
            <a:endParaRPr lang="en-US" altLang="en-US" sz="2400" dirty="0">
              <a:solidFill>
                <a:schemeClr val="accent2"/>
              </a:solidFill>
              <a:latin typeface="Calibri" panose="020F050202020403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5">
            <a:extLst>
              <a:ext uri="{FF2B5EF4-FFF2-40B4-BE49-F238E27FC236}">
                <a16:creationId xmlns:a16="http://schemas.microsoft.com/office/drawing/2014/main" id="{D2388E56-5492-4ACD-9003-04A656C21686}"/>
              </a:ext>
            </a:extLst>
          </p:cNvPr>
          <p:cNvSpPr>
            <a:spLocks noGrp="1" noChangeArrowheads="1"/>
          </p:cNvSpPr>
          <p:nvPr>
            <p:ph type="title"/>
          </p:nvPr>
        </p:nvSpPr>
        <p:spPr>
          <a:xfrm>
            <a:off x="133350" y="593725"/>
            <a:ext cx="7470775" cy="501650"/>
          </a:xfrm>
        </p:spPr>
        <p:txBody>
          <a:bodyPr/>
          <a:lstStyle/>
          <a:p>
            <a:r>
              <a:rPr lang="en-US" altLang="en-US" dirty="0"/>
              <a:t>       developer.ibm.com</a:t>
            </a:r>
          </a:p>
        </p:txBody>
      </p:sp>
      <p:grpSp>
        <p:nvGrpSpPr>
          <p:cNvPr id="91140" name="Group 8">
            <a:extLst>
              <a:ext uri="{FF2B5EF4-FFF2-40B4-BE49-F238E27FC236}">
                <a16:creationId xmlns:a16="http://schemas.microsoft.com/office/drawing/2014/main" id="{D9C1F15F-9CFA-4BD4-AA40-9ED373F6849A}"/>
              </a:ext>
            </a:extLst>
          </p:cNvPr>
          <p:cNvGrpSpPr>
            <a:grpSpLocks/>
          </p:cNvGrpSpPr>
          <p:nvPr/>
        </p:nvGrpSpPr>
        <p:grpSpPr bwMode="auto">
          <a:xfrm>
            <a:off x="7727950" y="517525"/>
            <a:ext cx="1150938" cy="747713"/>
            <a:chOff x="473827" y="1116146"/>
            <a:chExt cx="1150268" cy="747674"/>
          </a:xfrm>
        </p:grpSpPr>
        <p:sp>
          <p:nvSpPr>
            <p:cNvPr id="10" name="Rectangle: Rounded Corners 9">
              <a:extLst>
                <a:ext uri="{FF2B5EF4-FFF2-40B4-BE49-F238E27FC236}">
                  <a16:creationId xmlns:a16="http://schemas.microsoft.com/office/drawing/2014/main" id="{62F96954-0FEF-4741-8A7C-E3FD47B5F89D}"/>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FA8E4F91-CC91-4355-9510-9C7F6CC7F7AF}"/>
                </a:ext>
              </a:extLst>
            </p:cNvPr>
            <p:cNvSpPr txBox="1"/>
            <p:nvPr/>
          </p:nvSpPr>
          <p:spPr>
            <a:xfrm>
              <a:off x="510319" y="1152657"/>
              <a:ext cx="1077285" cy="67465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Research Topics</a:t>
              </a:r>
            </a:p>
          </p:txBody>
        </p:sp>
      </p:grpSp>
      <p:pic>
        <p:nvPicPr>
          <p:cNvPr id="4" name="Picture 3">
            <a:extLst>
              <a:ext uri="{FF2B5EF4-FFF2-40B4-BE49-F238E27FC236}">
                <a16:creationId xmlns:a16="http://schemas.microsoft.com/office/drawing/2014/main" id="{5CC2A493-5030-478A-8FBB-B7879B98BA85}"/>
              </a:ext>
            </a:extLst>
          </p:cNvPr>
          <p:cNvPicPr>
            <a:picLocks noChangeAspect="1"/>
          </p:cNvPicPr>
          <p:nvPr/>
        </p:nvPicPr>
        <p:blipFill>
          <a:blip r:embed="rId3"/>
          <a:stretch>
            <a:fillRect/>
          </a:stretch>
        </p:blipFill>
        <p:spPr>
          <a:xfrm>
            <a:off x="625151" y="1421520"/>
            <a:ext cx="8070980" cy="4842755"/>
          </a:xfrm>
          <a:prstGeom prst="rect">
            <a:avLst/>
          </a:prstGeom>
          <a:ln>
            <a:solidFill>
              <a:srgbClr val="000000"/>
            </a:solidFill>
          </a:ln>
        </p:spPr>
      </p:pic>
    </p:spTree>
    <p:extLst>
      <p:ext uri="{BB962C8B-B14F-4D97-AF65-F5344CB8AC3E}">
        <p14:creationId xmlns:p14="http://schemas.microsoft.com/office/powerpoint/2010/main" val="395233580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29" name="Group 17">
            <a:extLst>
              <a:ext uri="{FF2B5EF4-FFF2-40B4-BE49-F238E27FC236}">
                <a16:creationId xmlns:a16="http://schemas.microsoft.com/office/drawing/2014/main" id="{1FF6A632-3F0B-4F4E-BB51-71E5CBF7E6EB}"/>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ADF35ABF-9821-4AF1-87A7-E1924286BDA3}"/>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Connect to Data</a:t>
              </a:r>
            </a:p>
          </p:txBody>
        </p:sp>
        <p:sp>
          <p:nvSpPr>
            <p:cNvPr id="7" name="Freeform: Shape 6">
              <a:extLst>
                <a:ext uri="{FF2B5EF4-FFF2-40B4-BE49-F238E27FC236}">
                  <a16:creationId xmlns:a16="http://schemas.microsoft.com/office/drawing/2014/main" id="{B9FC44C7-E606-4559-8019-E6029F4E1B37}"/>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68E26344-620C-4BF3-9386-A4488C41D6B4}"/>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Prepare Data</a:t>
              </a:r>
            </a:p>
          </p:txBody>
        </p:sp>
        <p:sp>
          <p:nvSpPr>
            <p:cNvPr id="9" name="Freeform: Shape 8">
              <a:extLst>
                <a:ext uri="{FF2B5EF4-FFF2-40B4-BE49-F238E27FC236}">
                  <a16:creationId xmlns:a16="http://schemas.microsoft.com/office/drawing/2014/main" id="{320A4C17-41C6-453A-B677-E8140456CCD8}"/>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79DEE46D-2F79-44CE-8C5B-1E8E858DC8D5}"/>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Build Model</a:t>
              </a:r>
            </a:p>
          </p:txBody>
        </p:sp>
        <p:sp>
          <p:nvSpPr>
            <p:cNvPr id="11" name="Freeform: Shape 10">
              <a:extLst>
                <a:ext uri="{FF2B5EF4-FFF2-40B4-BE49-F238E27FC236}">
                  <a16:creationId xmlns:a16="http://schemas.microsoft.com/office/drawing/2014/main" id="{A7F40699-E54A-4944-BF61-58DFDDE8DC0A}"/>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13EA5D32-7F50-4BE0-B230-EF94C49DDA33}"/>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Save and Deploy</a:t>
              </a:r>
            </a:p>
          </p:txBody>
        </p:sp>
        <p:sp>
          <p:nvSpPr>
            <p:cNvPr id="13" name="Freeform: Shape 12">
              <a:extLst>
                <a:ext uri="{FF2B5EF4-FFF2-40B4-BE49-F238E27FC236}">
                  <a16:creationId xmlns:a16="http://schemas.microsoft.com/office/drawing/2014/main" id="{1EADC625-08B1-4CD8-87CB-0ACA648D9F42}"/>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0523CD2E-F51A-4552-8E38-1F0C81AB4879}"/>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Monitor and Manage</a:t>
              </a:r>
            </a:p>
          </p:txBody>
        </p:sp>
        <p:sp>
          <p:nvSpPr>
            <p:cNvPr id="15" name="Freeform: Shape 14">
              <a:extLst>
                <a:ext uri="{FF2B5EF4-FFF2-40B4-BE49-F238E27FC236}">
                  <a16:creationId xmlns:a16="http://schemas.microsoft.com/office/drawing/2014/main" id="{F9F5080A-59C4-4702-9DE5-BD86DFF2D76E}"/>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6A6BD2C0-B9F5-4679-8144-05308CDEF4BF}"/>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Find Governed Data</a:t>
              </a:r>
            </a:p>
          </p:txBody>
        </p:sp>
        <p:sp>
          <p:nvSpPr>
            <p:cNvPr id="17" name="Freeform: Shape 16">
              <a:extLst>
                <a:ext uri="{FF2B5EF4-FFF2-40B4-BE49-F238E27FC236}">
                  <a16:creationId xmlns:a16="http://schemas.microsoft.com/office/drawing/2014/main" id="{62BA6F56-0CD7-4DBD-AF85-71FF87053B7F}"/>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73730" name="Group 3">
            <a:extLst>
              <a:ext uri="{FF2B5EF4-FFF2-40B4-BE49-F238E27FC236}">
                <a16:creationId xmlns:a16="http://schemas.microsoft.com/office/drawing/2014/main" id="{DD47A533-FD4F-3F4A-B9EC-8013791A538F}"/>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Create Project</a:t>
              </a:r>
            </a:p>
          </p:txBody>
        </p:sp>
      </p:grpSp>
      <p:sp>
        <p:nvSpPr>
          <p:cNvPr id="73731" name="Title 1">
            <a:extLst>
              <a:ext uri="{FF2B5EF4-FFF2-40B4-BE49-F238E27FC236}">
                <a16:creationId xmlns:a16="http://schemas.microsoft.com/office/drawing/2014/main" id="{C7448725-1679-3143-8F9A-37065DF153A8}"/>
              </a:ext>
            </a:extLst>
          </p:cNvPr>
          <p:cNvSpPr>
            <a:spLocks noGrp="1" noChangeArrowheads="1"/>
          </p:cNvSpPr>
          <p:nvPr>
            <p:ph type="title"/>
          </p:nvPr>
        </p:nvSpPr>
        <p:spPr>
          <a:xfrm>
            <a:off x="152400" y="593725"/>
            <a:ext cx="8658225" cy="501650"/>
          </a:xfrm>
        </p:spPr>
        <p:txBody>
          <a:bodyPr/>
          <a:lstStyle/>
          <a:p>
            <a:r>
              <a:rPr lang="en-US" altLang="en-US"/>
              <a:t>Watson Studio supports the Data Science Lifecycle</a:t>
            </a:r>
          </a:p>
        </p:txBody>
      </p:sp>
      <p:grpSp>
        <p:nvGrpSpPr>
          <p:cNvPr id="73732" name="Group 25">
            <a:extLst>
              <a:ext uri="{FF2B5EF4-FFF2-40B4-BE49-F238E27FC236}">
                <a16:creationId xmlns:a16="http://schemas.microsoft.com/office/drawing/2014/main" id="{1D3A5612-A6F9-F648-9FC0-40AADC241149}"/>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Research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73735" name="Rectangle 24">
            <a:extLst>
              <a:ext uri="{FF2B5EF4-FFF2-40B4-BE49-F238E27FC236}">
                <a16:creationId xmlns:a16="http://schemas.microsoft.com/office/drawing/2014/main" id="{066757D8-2B8F-874B-BD07-057E5F41F49E}"/>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b="1" i="1">
                <a:solidFill>
                  <a:schemeClr val="accent1"/>
                </a:solidFill>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42F5EBCF-B151-4D20-9155-7622C5294406}"/>
              </a:ext>
            </a:extLst>
          </p:cNvPr>
          <p:cNvSpPr txBox="1"/>
          <p:nvPr/>
        </p:nvSpPr>
        <p:spPr>
          <a:xfrm>
            <a:off x="676275" y="1554163"/>
            <a:ext cx="7259638" cy="4305300"/>
          </a:xfrm>
          <a:prstGeom prst="rect">
            <a:avLst/>
          </a:prstGeom>
          <a:noFill/>
        </p:spPr>
        <p:txBody>
          <a:bodyPr>
            <a:spAutoFit/>
          </a:bodyPr>
          <a:lstStyle/>
          <a:p>
            <a:pPr marL="171450" indent="-171450">
              <a:buFont typeface="Wingdings" panose="05000000000000000000" pitchFamily="2" charset="2"/>
              <a:buChar char="§"/>
              <a:defRPr/>
            </a:pPr>
            <a:r>
              <a:rPr lang="en-US" sz="2000" b="1" dirty="0">
                <a:latin typeface="+mj-lt"/>
                <a:ea typeface="Helvetica Neue Light" charset="0"/>
                <a:cs typeface="Helvetica Neue Light" charset="0"/>
              </a:rPr>
              <a:t>F</a:t>
            </a:r>
            <a:r>
              <a:rPr lang="en-US" altLang="en-US" sz="2000" b="1" dirty="0">
                <a:latin typeface="+mj-lt"/>
                <a:sym typeface="IBM Plex Sans" panose="020B0503050203000203" pitchFamily="34" charset="0"/>
              </a:rPr>
              <a:t>ind</a:t>
            </a:r>
            <a:r>
              <a:rPr lang="en-US" altLang="en-US" sz="2000" dirty="0">
                <a:latin typeface="+mj-lt"/>
                <a:sym typeface="IBM Plex Sans" panose="020B0503050203000203" pitchFamily="34" charset="0"/>
              </a:rPr>
              <a:t> data (structured, unstructured) and AI assets (e.g., ML/DL models, notebooks, Watson Data Kits) in the </a:t>
            </a:r>
            <a:r>
              <a:rPr lang="en-US" altLang="en-US" sz="2000" b="1" dirty="0">
                <a:latin typeface="+mj-lt"/>
                <a:sym typeface="IBM Plex Sans" panose="020B0503050203000203" pitchFamily="34" charset="0"/>
              </a:rPr>
              <a:t>Knowledge Catalog</a:t>
            </a:r>
            <a:r>
              <a:rPr lang="en-US" altLang="en-US" sz="2000" dirty="0">
                <a:latin typeface="+mj-lt"/>
                <a:sym typeface="IBM Plex Sans" panose="020B0503050203000203" pitchFamily="34" charset="0"/>
              </a:rPr>
              <a:t> with intelligent search and giving the right access to the right users.</a:t>
            </a:r>
          </a:p>
          <a:p>
            <a:pPr>
              <a:defRPr/>
            </a:pPr>
            <a:endParaRPr lang="en-US" altLang="en-US" sz="500" dirty="0">
              <a:latin typeface="+mj-lt"/>
              <a:sym typeface="IBM Plex Sans" panose="020B0503050203000203" pitchFamily="34" charset="0"/>
            </a:endParaRPr>
          </a:p>
          <a:p>
            <a:pPr marL="171450" indent="-171450">
              <a:buFont typeface="Wingdings" panose="05000000000000000000" pitchFamily="2" charset="2"/>
              <a:buChar char="§"/>
              <a:defRPr/>
            </a:pPr>
            <a:r>
              <a:rPr lang="en-US" altLang="en-US" sz="2000" dirty="0">
                <a:latin typeface="+mj-lt"/>
                <a:sym typeface="IBM Plex Sans" panose="020B0503050203000203" pitchFamily="34" charset="0"/>
              </a:rPr>
              <a:t>Discover assets, profiling, classification</a:t>
            </a:r>
          </a:p>
          <a:p>
            <a:pPr>
              <a:defRPr/>
            </a:pPr>
            <a:endParaRPr lang="en-US" altLang="en-US" sz="500" dirty="0">
              <a:latin typeface="+mj-lt"/>
              <a:sym typeface="IBM Plex Sans" panose="020B0503050203000203" pitchFamily="34" charset="0"/>
            </a:endParaRPr>
          </a:p>
          <a:p>
            <a:pPr marL="171450" indent="-171450">
              <a:buFont typeface="Wingdings" panose="05000000000000000000" pitchFamily="2" charset="2"/>
              <a:buChar char="§"/>
              <a:defRPr/>
            </a:pPr>
            <a:r>
              <a:rPr lang="en-US" altLang="en-US" sz="2000" dirty="0">
                <a:latin typeface="+mj-lt"/>
                <a:sym typeface="IBM Plex Sans" panose="020B0503050203000203" pitchFamily="34" charset="0"/>
              </a:rPr>
              <a:t>Policy, rule authoring</a:t>
            </a:r>
          </a:p>
          <a:p>
            <a:pPr>
              <a:defRPr/>
            </a:pPr>
            <a:endParaRPr lang="en-US" altLang="en-US" sz="500" dirty="0">
              <a:latin typeface="+mj-lt"/>
              <a:sym typeface="IBM Plex Sans" panose="020B0503050203000203" pitchFamily="34" charset="0"/>
            </a:endParaRPr>
          </a:p>
          <a:p>
            <a:pPr marL="171450" indent="-171450">
              <a:buFont typeface="Wingdings" panose="05000000000000000000" pitchFamily="2" charset="2"/>
              <a:buChar char="§"/>
              <a:defRPr/>
            </a:pPr>
            <a:r>
              <a:rPr lang="en-US" altLang="en-US" sz="2000" dirty="0">
                <a:latin typeface="+mj-lt"/>
                <a:sym typeface="IBM Plex Sans" panose="020B0503050203000203" pitchFamily="34" charset="0"/>
              </a:rPr>
              <a:t>Policy, rule enforcement</a:t>
            </a:r>
          </a:p>
          <a:p>
            <a:pPr>
              <a:defRPr/>
            </a:pPr>
            <a:endParaRPr lang="en-US" altLang="en-US" sz="500" dirty="0">
              <a:latin typeface="+mj-lt"/>
              <a:sym typeface="IBM Plex Sans" panose="020B0503050203000203" pitchFamily="34" charset="0"/>
            </a:endParaRPr>
          </a:p>
          <a:p>
            <a:pPr marL="171450" indent="-171450">
              <a:buFont typeface="Wingdings" panose="05000000000000000000" pitchFamily="2" charset="2"/>
              <a:buChar char="§"/>
              <a:defRPr/>
            </a:pPr>
            <a:r>
              <a:rPr lang="en-US" altLang="en-US" sz="2000" dirty="0">
                <a:latin typeface="+mj-lt"/>
                <a:sym typeface="IBM Plex Sans" panose="020B0503050203000203" pitchFamily="34" charset="0"/>
              </a:rPr>
              <a:t>Asset Usage Statistics</a:t>
            </a:r>
          </a:p>
          <a:p>
            <a:pPr>
              <a:defRPr/>
            </a:pPr>
            <a:endParaRPr lang="en-US" altLang="en-US" sz="2000" dirty="0">
              <a:latin typeface="+mj-lt"/>
              <a:sym typeface="IBM Plex Sans" panose="020B0503050203000203" pitchFamily="34" charset="0"/>
            </a:endParaRPr>
          </a:p>
          <a:p>
            <a:pPr>
              <a:defRPr/>
            </a:pPr>
            <a:endParaRPr lang="en-US" altLang="en-US" sz="2000" dirty="0">
              <a:latin typeface="+mj-lt"/>
              <a:sym typeface="IBM Plex Sans" panose="020B0503050203000203" pitchFamily="34" charset="0"/>
            </a:endParaRPr>
          </a:p>
          <a:p>
            <a:pPr>
              <a:defRPr/>
            </a:pPr>
            <a:endParaRPr lang="en-US" altLang="en-US" sz="1400" dirty="0">
              <a:latin typeface="+mj-lt"/>
              <a:sym typeface="IBM Plex Sans" panose="020B0503050203000203" pitchFamily="34" charset="0"/>
            </a:endParaRPr>
          </a:p>
          <a:p>
            <a:pPr>
              <a:defRPr/>
            </a:pPr>
            <a:endParaRPr lang="en-US" altLang="en-US" sz="1400" dirty="0">
              <a:latin typeface="+mj-lt"/>
              <a:sym typeface="IBM Plex Sans" panose="020B0503050203000203" pitchFamily="34" charset="0"/>
            </a:endParaRPr>
          </a:p>
          <a:p>
            <a:pPr marL="171450" indent="-171450">
              <a:buFont typeface="Wingdings" panose="05000000000000000000" pitchFamily="2" charset="2"/>
              <a:buChar char="§"/>
              <a:defRPr/>
            </a:pPr>
            <a:endParaRPr lang="en-US" sz="500" dirty="0">
              <a:latin typeface="+mj-lt"/>
              <a:ea typeface="Helvetica Neue Light" charset="0"/>
              <a:cs typeface="Helvetica Neue Light" charset="0"/>
            </a:endParaRPr>
          </a:p>
          <a:p>
            <a:pPr>
              <a:defRPr/>
            </a:pPr>
            <a:endParaRPr lang="en-US" sz="1400" dirty="0"/>
          </a:p>
          <a:p>
            <a:pPr marL="160735" indent="-160735">
              <a:buFont typeface="Wingdings" charset="2"/>
              <a:buChar char="§"/>
              <a:defRPr/>
            </a:pPr>
            <a:endParaRPr lang="en-US" sz="675" dirty="0">
              <a:latin typeface="Helvetica Neue Light" charset="0"/>
              <a:ea typeface="Helvetica Neue Light" charset="0"/>
              <a:cs typeface="Helvetica Neue Light" charset="0"/>
            </a:endParaRPr>
          </a:p>
        </p:txBody>
      </p:sp>
      <p:sp>
        <p:nvSpPr>
          <p:cNvPr id="74754" name="Title 5">
            <a:extLst>
              <a:ext uri="{FF2B5EF4-FFF2-40B4-BE49-F238E27FC236}">
                <a16:creationId xmlns:a16="http://schemas.microsoft.com/office/drawing/2014/main" id="{D908C9AA-DF07-7E41-9D32-DC9D6946C86C}"/>
              </a:ext>
            </a:extLst>
          </p:cNvPr>
          <p:cNvSpPr>
            <a:spLocks noGrp="1" noChangeArrowheads="1"/>
          </p:cNvSpPr>
          <p:nvPr>
            <p:ph type="title"/>
          </p:nvPr>
        </p:nvSpPr>
        <p:spPr/>
        <p:txBody>
          <a:bodyPr/>
          <a:lstStyle/>
          <a:p>
            <a:r>
              <a:rPr lang="en-US" altLang="en-US"/>
              <a:t>Watson Knowledge Catalog Features</a:t>
            </a:r>
          </a:p>
        </p:txBody>
      </p:sp>
      <p:grpSp>
        <p:nvGrpSpPr>
          <p:cNvPr id="74755" name="Group 8">
            <a:extLst>
              <a:ext uri="{FF2B5EF4-FFF2-40B4-BE49-F238E27FC236}">
                <a16:creationId xmlns:a16="http://schemas.microsoft.com/office/drawing/2014/main" id="{829A8486-6F7A-1243-BAE5-D5DA788393E9}"/>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0B791B29-93A3-40D3-A6B5-ECD8EDF58DC5}"/>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A970C3B8-D219-4295-830F-3623C812FF8F}"/>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Find Governed Data</a:t>
              </a:r>
            </a:p>
          </p:txBody>
        </p:sp>
      </p:grpSp>
      <p:sp>
        <p:nvSpPr>
          <p:cNvPr id="2" name="Rectangle 1">
            <a:extLst>
              <a:ext uri="{FF2B5EF4-FFF2-40B4-BE49-F238E27FC236}">
                <a16:creationId xmlns:a16="http://schemas.microsoft.com/office/drawing/2014/main" id="{2678B418-D68E-4EFB-ACF6-89F5508077AC}"/>
              </a:ext>
            </a:extLst>
          </p:cNvPr>
          <p:cNvSpPr/>
          <p:nvPr/>
        </p:nvSpPr>
        <p:spPr>
          <a:xfrm>
            <a:off x="2252663" y="1031875"/>
            <a:ext cx="4572000" cy="277813"/>
          </a:xfrm>
          <a:prstGeom prst="rect">
            <a:avLst/>
          </a:prstGeom>
        </p:spPr>
        <p:txBody>
          <a:bodyPr>
            <a:spAutoFit/>
          </a:bodyPr>
          <a:lstStyle/>
          <a:p>
            <a:pPr>
              <a:defRPr/>
            </a:pPr>
            <a:r>
              <a:rPr lang="en-US" sz="1200" b="1" i="1" kern="0" dirty="0">
                <a:solidFill>
                  <a:schemeClr val="accent1"/>
                </a:solidFill>
              </a:rPr>
              <a:t>Unlock tribal knowledge and unleash knowledge workers</a:t>
            </a:r>
            <a:endParaRPr lang="en-US" sz="1200" b="1" dirty="0"/>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C3EDDF3E-BA75-44CA-8656-3D85415191C8}"/>
              </a:ext>
            </a:extLst>
          </p:cNvPr>
          <p:cNvSpPr>
            <a:spLocks noGrp="1" noChangeArrowheads="1"/>
          </p:cNvSpPr>
          <p:nvPr>
            <p:ph type="title"/>
          </p:nvPr>
        </p:nvSpPr>
        <p:spPr>
          <a:xfrm>
            <a:off x="265113" y="593725"/>
            <a:ext cx="8624887" cy="501650"/>
          </a:xfrm>
        </p:spPr>
        <p:txBody>
          <a:bodyPr/>
          <a:lstStyle/>
          <a:p>
            <a:r>
              <a:rPr lang="en-US" altLang="en-US"/>
              <a:t>Watson Knowledge Catalog Features</a:t>
            </a:r>
          </a:p>
        </p:txBody>
      </p:sp>
      <p:grpSp>
        <p:nvGrpSpPr>
          <p:cNvPr id="96259" name="Group 8">
            <a:extLst>
              <a:ext uri="{FF2B5EF4-FFF2-40B4-BE49-F238E27FC236}">
                <a16:creationId xmlns:a16="http://schemas.microsoft.com/office/drawing/2014/main" id="{E1A9805F-A9F4-4312-A7A1-57E8A7559D4B}"/>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0B3F3CDF-58AA-461C-8B34-35B6FEAF1522}"/>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EF41979-01C4-4EC9-B6AD-B1FBB1F4039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Find Governed Data</a:t>
              </a:r>
            </a:p>
          </p:txBody>
        </p:sp>
      </p:grpSp>
      <p:pic>
        <p:nvPicPr>
          <p:cNvPr id="96260" name="Picture 6">
            <a:extLst>
              <a:ext uri="{FF2B5EF4-FFF2-40B4-BE49-F238E27FC236}">
                <a16:creationId xmlns:a16="http://schemas.microsoft.com/office/drawing/2014/main" id="{E14F801B-D4F1-434A-98E9-7C737F623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0988"/>
            <a:ext cx="9144000" cy="4778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1" name="Group 3">
            <a:extLst>
              <a:ext uri="{FF2B5EF4-FFF2-40B4-BE49-F238E27FC236}">
                <a16:creationId xmlns:a16="http://schemas.microsoft.com/office/drawing/2014/main" id="{E198BE64-84BD-CC4C-BB01-49FC6F9E07F2}"/>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Create Project</a:t>
              </a:r>
            </a:p>
          </p:txBody>
        </p:sp>
      </p:grpSp>
      <p:grpSp>
        <p:nvGrpSpPr>
          <p:cNvPr id="76802" name="Group 17">
            <a:extLst>
              <a:ext uri="{FF2B5EF4-FFF2-40B4-BE49-F238E27FC236}">
                <a16:creationId xmlns:a16="http://schemas.microsoft.com/office/drawing/2014/main" id="{C256E972-1654-4A47-9B20-56E4CE6776DD}"/>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A8D42CBB-ADFB-499E-A897-55ECB21F44BA}"/>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Connect to Data</a:t>
              </a:r>
            </a:p>
          </p:txBody>
        </p:sp>
        <p:sp>
          <p:nvSpPr>
            <p:cNvPr id="7" name="Freeform: Shape 6">
              <a:extLst>
                <a:ext uri="{FF2B5EF4-FFF2-40B4-BE49-F238E27FC236}">
                  <a16:creationId xmlns:a16="http://schemas.microsoft.com/office/drawing/2014/main" id="{33A5D14A-994F-4D98-AE1A-EE7068F312C1}"/>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8B2B4740-A067-4D9D-8E0C-7BC65C64487A}"/>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Prepare Data</a:t>
              </a:r>
            </a:p>
          </p:txBody>
        </p:sp>
        <p:sp>
          <p:nvSpPr>
            <p:cNvPr id="9" name="Freeform: Shape 8">
              <a:extLst>
                <a:ext uri="{FF2B5EF4-FFF2-40B4-BE49-F238E27FC236}">
                  <a16:creationId xmlns:a16="http://schemas.microsoft.com/office/drawing/2014/main" id="{0B505018-3052-4BDE-975F-E9B0C0EE0AB2}"/>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86A14C25-CB75-4C98-B018-55DE167D1D2F}"/>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Build Model</a:t>
              </a:r>
            </a:p>
          </p:txBody>
        </p:sp>
        <p:sp>
          <p:nvSpPr>
            <p:cNvPr id="11" name="Freeform: Shape 10">
              <a:extLst>
                <a:ext uri="{FF2B5EF4-FFF2-40B4-BE49-F238E27FC236}">
                  <a16:creationId xmlns:a16="http://schemas.microsoft.com/office/drawing/2014/main" id="{C2A3B0DE-A440-4FF7-93CE-1BE49E600BDC}"/>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89C4A6C5-5621-404C-A782-6A3D399D897C}"/>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Save and Deploy</a:t>
              </a:r>
            </a:p>
          </p:txBody>
        </p:sp>
        <p:sp>
          <p:nvSpPr>
            <p:cNvPr id="13" name="Freeform: Shape 12">
              <a:extLst>
                <a:ext uri="{FF2B5EF4-FFF2-40B4-BE49-F238E27FC236}">
                  <a16:creationId xmlns:a16="http://schemas.microsoft.com/office/drawing/2014/main" id="{3C91121C-31A4-4783-8A31-11AF7224DF39}"/>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66DF267F-2ADF-4891-B916-692936B68D42}"/>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Monitor and Manage</a:t>
              </a:r>
            </a:p>
          </p:txBody>
        </p:sp>
        <p:sp>
          <p:nvSpPr>
            <p:cNvPr id="15" name="Freeform: Shape 14">
              <a:extLst>
                <a:ext uri="{FF2B5EF4-FFF2-40B4-BE49-F238E27FC236}">
                  <a16:creationId xmlns:a16="http://schemas.microsoft.com/office/drawing/2014/main" id="{E074AF45-C736-4C2C-88C8-5FA699B81E59}"/>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353F658-0885-44A9-A242-9C54BDDE27B5}"/>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Find Governed Data</a:t>
              </a:r>
            </a:p>
          </p:txBody>
        </p:sp>
        <p:sp>
          <p:nvSpPr>
            <p:cNvPr id="17" name="Freeform: Shape 16">
              <a:extLst>
                <a:ext uri="{FF2B5EF4-FFF2-40B4-BE49-F238E27FC236}">
                  <a16:creationId xmlns:a16="http://schemas.microsoft.com/office/drawing/2014/main" id="{FE73A0B0-7DB8-4FC8-9917-FD7D435A1444}"/>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76803" name="Group 25">
            <a:extLst>
              <a:ext uri="{FF2B5EF4-FFF2-40B4-BE49-F238E27FC236}">
                <a16:creationId xmlns:a16="http://schemas.microsoft.com/office/drawing/2014/main" id="{DB65A950-AB13-994E-A243-537C79C10265}"/>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err="1"/>
                <a:t>Resarch</a:t>
              </a:r>
              <a:r>
                <a:rPr lang="en-US" sz="1400" dirty="0"/>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76806" name="Title 4">
            <a:extLst>
              <a:ext uri="{FF2B5EF4-FFF2-40B4-BE49-F238E27FC236}">
                <a16:creationId xmlns:a16="http://schemas.microsoft.com/office/drawing/2014/main" id="{D29C4FBA-9C7C-9842-A8EA-6A78C89413A2}"/>
              </a:ext>
            </a:extLst>
          </p:cNvPr>
          <p:cNvSpPr>
            <a:spLocks noGrp="1" noChangeArrowheads="1"/>
          </p:cNvSpPr>
          <p:nvPr>
            <p:ph type="title"/>
          </p:nvPr>
        </p:nvSpPr>
        <p:spPr>
          <a:xfrm>
            <a:off x="161925" y="593725"/>
            <a:ext cx="8648700" cy="501650"/>
          </a:xfrm>
        </p:spPr>
        <p:txBody>
          <a:bodyPr/>
          <a:lstStyle/>
          <a:p>
            <a:r>
              <a:rPr lang="en-US" altLang="en-US"/>
              <a:t>Watson Studio supports the Data Science Lifecycle</a:t>
            </a:r>
          </a:p>
        </p:txBody>
      </p:sp>
      <p:sp>
        <p:nvSpPr>
          <p:cNvPr id="76807" name="Rectangle 28">
            <a:extLst>
              <a:ext uri="{FF2B5EF4-FFF2-40B4-BE49-F238E27FC236}">
                <a16:creationId xmlns:a16="http://schemas.microsoft.com/office/drawing/2014/main" id="{94736455-D1DF-8245-8EEE-5064EBD11D52}"/>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b="1" i="1">
                <a:solidFill>
                  <a:schemeClr val="accent1"/>
                </a:solidFill>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3635A9FB-0B6E-4CA7-81DB-0AB3819DA215}"/>
              </a:ext>
            </a:extLst>
          </p:cNvPr>
          <p:cNvSpPr txBox="1"/>
          <p:nvPr/>
        </p:nvSpPr>
        <p:spPr>
          <a:xfrm>
            <a:off x="676275" y="1554163"/>
            <a:ext cx="6916738" cy="2166937"/>
          </a:xfrm>
          <a:prstGeom prst="rect">
            <a:avLst/>
          </a:prstGeom>
          <a:noFill/>
        </p:spPr>
        <p:txBody>
          <a:bodyPr>
            <a:spAutoFit/>
          </a:bodyPr>
          <a:lstStyle/>
          <a:p>
            <a:pPr marL="171450" indent="-171450">
              <a:buFont typeface="Wingdings" panose="05000000000000000000" pitchFamily="2" charset="2"/>
              <a:buChar char="§"/>
              <a:defRPr/>
            </a:pPr>
            <a:r>
              <a:rPr lang="en-US" sz="2000" dirty="0">
                <a:latin typeface="+mj-lt"/>
                <a:ea typeface="Helvetica Neue Light" charset="0"/>
                <a:cs typeface="Helvetica Neue Light" charset="0"/>
              </a:rPr>
              <a:t>Upload files </a:t>
            </a:r>
          </a:p>
          <a:p>
            <a:pPr marL="171450" indent="-171450">
              <a:buFont typeface="Wingdings" panose="05000000000000000000" pitchFamily="2" charset="2"/>
              <a:buChar char="§"/>
              <a:defRPr/>
            </a:pPr>
            <a:endParaRPr lang="en-US" sz="500" dirty="0">
              <a:latin typeface="+mj-lt"/>
              <a:ea typeface="Helvetica Neue Light" charset="0"/>
              <a:cs typeface="Helvetica Neue Light" charset="0"/>
            </a:endParaRPr>
          </a:p>
          <a:p>
            <a:pPr marL="171450" indent="-171450">
              <a:buFont typeface="Wingdings" panose="05000000000000000000" pitchFamily="2" charset="2"/>
              <a:buChar char="§"/>
              <a:defRPr/>
            </a:pPr>
            <a:r>
              <a:rPr lang="en-US" sz="2000" dirty="0">
                <a:latin typeface="+mj-lt"/>
                <a:ea typeface="Helvetica Neue Light" charset="0"/>
                <a:cs typeface="Helvetica Neue Light" charset="0"/>
              </a:rPr>
              <a:t>Connectors to Structured and Unstructured, On-prem and Cloud data sources. </a:t>
            </a:r>
          </a:p>
          <a:p>
            <a:pPr>
              <a:defRPr/>
            </a:pPr>
            <a:endParaRPr lang="en-US" sz="500" dirty="0">
              <a:latin typeface="+mj-lt"/>
              <a:ea typeface="Helvetica Neue Light" charset="0"/>
              <a:cs typeface="Helvetica Neue Light" charset="0"/>
            </a:endParaRPr>
          </a:p>
          <a:p>
            <a:pPr marL="171450" indent="-171450">
              <a:buFont typeface="Wingdings" panose="05000000000000000000" pitchFamily="2" charset="2"/>
              <a:buChar char="§"/>
              <a:defRPr/>
            </a:pPr>
            <a:r>
              <a:rPr lang="en-US" sz="2000" dirty="0">
                <a:latin typeface="+mj-lt"/>
                <a:ea typeface="Helvetica Neue Light" charset="0"/>
                <a:cs typeface="Helvetica Neue Light" charset="0"/>
              </a:rPr>
              <a:t>Wizard based connection definition and code generation</a:t>
            </a:r>
          </a:p>
          <a:p>
            <a:pPr>
              <a:defRPr/>
            </a:pPr>
            <a:endParaRPr lang="en-US" sz="500" dirty="0">
              <a:latin typeface="+mj-lt"/>
              <a:ea typeface="Helvetica Neue Light" charset="0"/>
              <a:cs typeface="Helvetica Neue Light" charset="0"/>
            </a:endParaRPr>
          </a:p>
          <a:p>
            <a:pPr>
              <a:defRPr/>
            </a:pPr>
            <a:endParaRPr lang="en-US" sz="1400" dirty="0">
              <a:latin typeface="+mj-lt"/>
              <a:ea typeface="Helvetica Neue Light" charset="0"/>
              <a:cs typeface="Helvetica Neue Light" charset="0"/>
            </a:endParaRPr>
          </a:p>
          <a:p>
            <a:pPr marL="171450" indent="-171450">
              <a:buFont typeface="Wingdings" panose="05000000000000000000" pitchFamily="2" charset="2"/>
              <a:buChar char="§"/>
              <a:defRPr/>
            </a:pPr>
            <a:endParaRPr lang="en-US" sz="1400" dirty="0">
              <a:latin typeface="+mj-lt"/>
              <a:ea typeface="Helvetica Neue Light" charset="0"/>
              <a:cs typeface="Helvetica Neue Light" charset="0"/>
            </a:endParaRPr>
          </a:p>
          <a:p>
            <a:pPr marL="171450" indent="-171450">
              <a:buFont typeface="Wingdings" panose="05000000000000000000" pitchFamily="2" charset="2"/>
              <a:buChar char="§"/>
              <a:defRPr/>
            </a:pPr>
            <a:endParaRPr lang="en-US" sz="500" dirty="0">
              <a:latin typeface="+mj-lt"/>
              <a:ea typeface="Helvetica Neue Light" charset="0"/>
              <a:cs typeface="Helvetica Neue Light" charset="0"/>
            </a:endParaRPr>
          </a:p>
          <a:p>
            <a:pPr marL="160735" indent="-160735">
              <a:buFont typeface="Wingdings" charset="2"/>
              <a:buChar char="§"/>
              <a:defRPr/>
            </a:pPr>
            <a:endParaRPr lang="en-US" sz="675" dirty="0">
              <a:latin typeface="Helvetica Neue Light" charset="0"/>
              <a:ea typeface="Helvetica Neue Light" charset="0"/>
              <a:cs typeface="Helvetica Neue Light" charset="0"/>
            </a:endParaRPr>
          </a:p>
        </p:txBody>
      </p:sp>
      <p:sp>
        <p:nvSpPr>
          <p:cNvPr id="77826" name="Title 5">
            <a:extLst>
              <a:ext uri="{FF2B5EF4-FFF2-40B4-BE49-F238E27FC236}">
                <a16:creationId xmlns:a16="http://schemas.microsoft.com/office/drawing/2014/main" id="{6CC84A95-3421-154C-B5A8-C698563824CA}"/>
              </a:ext>
            </a:extLst>
          </p:cNvPr>
          <p:cNvSpPr>
            <a:spLocks noGrp="1" noChangeArrowheads="1"/>
          </p:cNvSpPr>
          <p:nvPr>
            <p:ph type="title"/>
          </p:nvPr>
        </p:nvSpPr>
        <p:spPr>
          <a:xfrm>
            <a:off x="265113" y="593725"/>
            <a:ext cx="7426325" cy="501650"/>
          </a:xfrm>
        </p:spPr>
        <p:txBody>
          <a:bodyPr/>
          <a:lstStyle/>
          <a:p>
            <a:r>
              <a:rPr lang="en-US" altLang="en-US"/>
              <a:t>Watson Studio Connection Features</a:t>
            </a:r>
          </a:p>
        </p:txBody>
      </p:sp>
      <p:grpSp>
        <p:nvGrpSpPr>
          <p:cNvPr id="77827" name="Group 8">
            <a:extLst>
              <a:ext uri="{FF2B5EF4-FFF2-40B4-BE49-F238E27FC236}">
                <a16:creationId xmlns:a16="http://schemas.microsoft.com/office/drawing/2014/main" id="{587E1922-3A8B-F34C-B59D-2881D81DE6A8}"/>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5B3E687F-0176-482B-9AC6-2BFAA942FE7B}"/>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6F6DA4C6-CED0-40E1-95AF-1C7B1A66AD51}"/>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Connect to Data</a:t>
              </a:r>
            </a:p>
          </p:txBody>
        </p:sp>
      </p:gr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CA0A8E45-9C97-6547-9D4A-E1B46D7E8B90}"/>
              </a:ext>
            </a:extLst>
          </p:cNvPr>
          <p:cNvSpPr>
            <a:spLocks noGrp="1" noChangeArrowheads="1"/>
          </p:cNvSpPr>
          <p:nvPr>
            <p:ph type="title"/>
          </p:nvPr>
        </p:nvSpPr>
        <p:spPr>
          <a:xfrm>
            <a:off x="265113" y="593725"/>
            <a:ext cx="8624887" cy="501650"/>
          </a:xfrm>
        </p:spPr>
        <p:txBody>
          <a:bodyPr/>
          <a:lstStyle/>
          <a:p>
            <a:r>
              <a:rPr lang="en-US" altLang="en-US"/>
              <a:t>Connection Options</a:t>
            </a:r>
          </a:p>
        </p:txBody>
      </p:sp>
      <p:pic>
        <p:nvPicPr>
          <p:cNvPr id="79874" name="Picture 3">
            <a:extLst>
              <a:ext uri="{FF2B5EF4-FFF2-40B4-BE49-F238E27FC236}">
                <a16:creationId xmlns:a16="http://schemas.microsoft.com/office/drawing/2014/main" id="{EAB12890-0AD4-1344-974E-53F806E5A4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79525"/>
            <a:ext cx="9144000" cy="455453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79875" name="Group 8">
            <a:extLst>
              <a:ext uri="{FF2B5EF4-FFF2-40B4-BE49-F238E27FC236}">
                <a16:creationId xmlns:a16="http://schemas.microsoft.com/office/drawing/2014/main" id="{49EF3DCC-32EE-7A4D-B2D9-0F88009C2F1B}"/>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0B3F3CDF-58AA-461C-8B34-35B6FEAF1522}"/>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EF41979-01C4-4EC9-B6AD-B1FBB1F4039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Connect to Data</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4A975146-BA7E-9242-877D-38F4FF8F54B6}"/>
              </a:ext>
            </a:extLst>
          </p:cNvPr>
          <p:cNvSpPr>
            <a:spLocks noGrp="1" noChangeArrowheads="1"/>
          </p:cNvSpPr>
          <p:nvPr>
            <p:ph type="title"/>
          </p:nvPr>
        </p:nvSpPr>
        <p:spPr/>
        <p:txBody>
          <a:bodyPr/>
          <a:lstStyle/>
          <a:p>
            <a:r>
              <a:rPr lang="en-US" altLang="en-US"/>
              <a:t>Notebook Screenshot</a:t>
            </a:r>
          </a:p>
        </p:txBody>
      </p:sp>
      <p:pic>
        <p:nvPicPr>
          <p:cNvPr id="81922" name="Picture 3">
            <a:extLst>
              <a:ext uri="{FF2B5EF4-FFF2-40B4-BE49-F238E27FC236}">
                <a16:creationId xmlns:a16="http://schemas.microsoft.com/office/drawing/2014/main" id="{B91FFCC6-18C0-3C48-8993-FB184402D4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77988"/>
            <a:ext cx="9144000" cy="3502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81923" name="Group 8">
            <a:extLst>
              <a:ext uri="{FF2B5EF4-FFF2-40B4-BE49-F238E27FC236}">
                <a16:creationId xmlns:a16="http://schemas.microsoft.com/office/drawing/2014/main" id="{C51F27DA-8B85-664C-8027-EBD3F74FD4B1}"/>
              </a:ext>
            </a:extLst>
          </p:cNvPr>
          <p:cNvGrpSpPr>
            <a:grpSpLocks/>
          </p:cNvGrpSpPr>
          <p:nvPr/>
        </p:nvGrpSpPr>
        <p:grpSpPr bwMode="auto">
          <a:xfrm>
            <a:off x="7727950" y="528638"/>
            <a:ext cx="1150938" cy="747712"/>
            <a:chOff x="473827" y="1116146"/>
            <a:chExt cx="1150268" cy="747674"/>
          </a:xfrm>
        </p:grpSpPr>
        <p:sp>
          <p:nvSpPr>
            <p:cNvPr id="5" name="Rectangle: Rounded Corners 4">
              <a:extLst>
                <a:ext uri="{FF2B5EF4-FFF2-40B4-BE49-F238E27FC236}">
                  <a16:creationId xmlns:a16="http://schemas.microsoft.com/office/drawing/2014/main" id="{FC550D2C-0B83-4B37-81FE-9C5F7D8244C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1991BC8A-A4C3-4747-8BBE-AB352EEB9475}"/>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Connect to Data</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5" name="Group 3">
            <a:extLst>
              <a:ext uri="{FF2B5EF4-FFF2-40B4-BE49-F238E27FC236}">
                <a16:creationId xmlns:a16="http://schemas.microsoft.com/office/drawing/2014/main" id="{B265950C-56F6-764F-AB6F-D1781D76124D}"/>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Create Project</a:t>
              </a:r>
            </a:p>
          </p:txBody>
        </p:sp>
      </p:grpSp>
      <p:sp>
        <p:nvSpPr>
          <p:cNvPr id="82946" name="Title 1">
            <a:extLst>
              <a:ext uri="{FF2B5EF4-FFF2-40B4-BE49-F238E27FC236}">
                <a16:creationId xmlns:a16="http://schemas.microsoft.com/office/drawing/2014/main" id="{03CBE480-DAD5-FE41-BDB2-948B44619DD6}"/>
              </a:ext>
            </a:extLst>
          </p:cNvPr>
          <p:cNvSpPr>
            <a:spLocks noGrp="1" noChangeArrowheads="1"/>
          </p:cNvSpPr>
          <p:nvPr>
            <p:ph type="title"/>
          </p:nvPr>
        </p:nvSpPr>
        <p:spPr>
          <a:xfrm>
            <a:off x="80963" y="593725"/>
            <a:ext cx="8729662" cy="501650"/>
          </a:xfrm>
        </p:spPr>
        <p:txBody>
          <a:bodyPr/>
          <a:lstStyle/>
          <a:p>
            <a:r>
              <a:rPr lang="en-US" altLang="en-US"/>
              <a:t>Watson Studio supports the Data Science Lifecycle</a:t>
            </a:r>
          </a:p>
        </p:txBody>
      </p:sp>
      <p:grpSp>
        <p:nvGrpSpPr>
          <p:cNvPr id="82947" name="Group 17">
            <a:extLst>
              <a:ext uri="{FF2B5EF4-FFF2-40B4-BE49-F238E27FC236}">
                <a16:creationId xmlns:a16="http://schemas.microsoft.com/office/drawing/2014/main" id="{D1AD7EB4-D440-784C-989F-89EE44592387}"/>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F0BBF229-A91E-4039-BF50-88ACA9648B0B}"/>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Connect to Data</a:t>
              </a:r>
            </a:p>
          </p:txBody>
        </p:sp>
        <p:sp>
          <p:nvSpPr>
            <p:cNvPr id="7" name="Freeform: Shape 6">
              <a:extLst>
                <a:ext uri="{FF2B5EF4-FFF2-40B4-BE49-F238E27FC236}">
                  <a16:creationId xmlns:a16="http://schemas.microsoft.com/office/drawing/2014/main" id="{5A846758-FCD7-4E88-8F20-0D61DA13193E}"/>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1DB9CAA7-01AF-4DB2-A083-AA658084C25E}"/>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a:ln>
              <a:solidFill>
                <a:srgbClr val="00B05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Prepare Data</a:t>
              </a:r>
            </a:p>
          </p:txBody>
        </p:sp>
        <p:sp>
          <p:nvSpPr>
            <p:cNvPr id="9" name="Freeform: Shape 8">
              <a:extLst>
                <a:ext uri="{FF2B5EF4-FFF2-40B4-BE49-F238E27FC236}">
                  <a16:creationId xmlns:a16="http://schemas.microsoft.com/office/drawing/2014/main" id="{3704AEEC-DB65-444E-8AF3-73E5AE405D93}"/>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3AD53393-F6D4-4F72-8027-BFA9C2DC1898}"/>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Build Model</a:t>
              </a:r>
            </a:p>
          </p:txBody>
        </p:sp>
        <p:sp>
          <p:nvSpPr>
            <p:cNvPr id="11" name="Freeform: Shape 10">
              <a:extLst>
                <a:ext uri="{FF2B5EF4-FFF2-40B4-BE49-F238E27FC236}">
                  <a16:creationId xmlns:a16="http://schemas.microsoft.com/office/drawing/2014/main" id="{6EC909AC-A6A8-4B27-B982-B8DB60A557B5}"/>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EF8EDA40-D751-4359-8F4A-A5A9328D7171}"/>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Save and Deploy</a:t>
              </a:r>
            </a:p>
          </p:txBody>
        </p:sp>
        <p:sp>
          <p:nvSpPr>
            <p:cNvPr id="13" name="Freeform: Shape 12">
              <a:extLst>
                <a:ext uri="{FF2B5EF4-FFF2-40B4-BE49-F238E27FC236}">
                  <a16:creationId xmlns:a16="http://schemas.microsoft.com/office/drawing/2014/main" id="{F645F4D6-70BD-44A0-BF7A-A6EEF9B5DDF2}"/>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B16120D4-5949-43DE-BD11-28C298DF194C}"/>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Monitor and Manage</a:t>
              </a:r>
            </a:p>
          </p:txBody>
        </p:sp>
        <p:sp>
          <p:nvSpPr>
            <p:cNvPr id="15" name="Freeform: Shape 14">
              <a:extLst>
                <a:ext uri="{FF2B5EF4-FFF2-40B4-BE49-F238E27FC236}">
                  <a16:creationId xmlns:a16="http://schemas.microsoft.com/office/drawing/2014/main" id="{B92A77A2-5A16-4204-B763-6A4465AED990}"/>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2808443-0915-4FB8-88B4-A3BD56CE6140}"/>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Find Governed Data</a:t>
              </a:r>
            </a:p>
          </p:txBody>
        </p:sp>
        <p:sp>
          <p:nvSpPr>
            <p:cNvPr id="17" name="Freeform: Shape 16">
              <a:extLst>
                <a:ext uri="{FF2B5EF4-FFF2-40B4-BE49-F238E27FC236}">
                  <a16:creationId xmlns:a16="http://schemas.microsoft.com/office/drawing/2014/main" id="{259E0DBE-2521-41BB-9312-8D3C8C6E470B}"/>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82948" name="Group 25">
            <a:extLst>
              <a:ext uri="{FF2B5EF4-FFF2-40B4-BE49-F238E27FC236}">
                <a16:creationId xmlns:a16="http://schemas.microsoft.com/office/drawing/2014/main" id="{91B494DC-F603-1747-800C-CF8737127E1C}"/>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err="1"/>
                <a:t>Resarch</a:t>
              </a:r>
              <a:r>
                <a:rPr lang="en-US" sz="1400" dirty="0"/>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82951" name="Rectangle 24">
            <a:extLst>
              <a:ext uri="{FF2B5EF4-FFF2-40B4-BE49-F238E27FC236}">
                <a16:creationId xmlns:a16="http://schemas.microsoft.com/office/drawing/2014/main" id="{37285358-6EA8-A343-B3AD-E3AD1046FED4}"/>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b="1" i="1">
                <a:solidFill>
                  <a:schemeClr val="accent1"/>
                </a:solidFill>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A906636F-CB13-485A-9479-595CBFCD66C8}"/>
              </a:ext>
            </a:extLst>
          </p:cNvPr>
          <p:cNvSpPr txBox="1"/>
          <p:nvPr/>
        </p:nvSpPr>
        <p:spPr>
          <a:xfrm>
            <a:off x="676275" y="1554163"/>
            <a:ext cx="7056438" cy="5089525"/>
          </a:xfrm>
          <a:prstGeom prst="rect">
            <a:avLst/>
          </a:prstGeom>
          <a:noFill/>
        </p:spPr>
        <p:txBody>
          <a:bodyPr>
            <a:spAutoFit/>
          </a:bodyPr>
          <a:lstStyle/>
          <a:p>
            <a:pPr marL="171450" indent="-171450">
              <a:buFont typeface="Wingdings" panose="05000000000000000000" pitchFamily="2" charset="2"/>
              <a:buChar char="§"/>
              <a:defRPr/>
            </a:pPr>
            <a:r>
              <a:rPr lang="en-US" sz="2000" dirty="0">
                <a:latin typeface="+mj-lt"/>
                <a:ea typeface="Helvetica Neue Light" charset="0"/>
                <a:cs typeface="Helvetica Neue Light" charset="0"/>
              </a:rPr>
              <a:t>Data Refinery tool to profile, visualize, and shape data. </a:t>
            </a:r>
          </a:p>
          <a:p>
            <a:pPr marL="171450" indent="-171450">
              <a:buFont typeface="Wingdings" panose="05000000000000000000" pitchFamily="2" charset="2"/>
              <a:buChar char="§"/>
              <a:defRPr/>
            </a:pPr>
            <a:endParaRPr lang="en-US" sz="500" dirty="0">
              <a:latin typeface="+mj-lt"/>
              <a:ea typeface="Helvetica Neue Light" charset="0"/>
              <a:cs typeface="Helvetica Neue Light" charset="0"/>
            </a:endParaRPr>
          </a:p>
          <a:p>
            <a:pPr marL="171450" indent="-171450">
              <a:buFont typeface="Wingdings" panose="05000000000000000000" pitchFamily="2" charset="2"/>
              <a:buChar char="§"/>
              <a:defRPr/>
            </a:pPr>
            <a:r>
              <a:rPr lang="en-US" altLang="en-US" sz="2000" dirty="0">
                <a:latin typeface="+mj-lt"/>
                <a:sym typeface="IBM Plex Sans" panose="020B0503050203000203" pitchFamily="34" charset="0"/>
              </a:rPr>
              <a:t>Create data preparation pipelines via point and click capability on subset of data</a:t>
            </a:r>
          </a:p>
          <a:p>
            <a:pPr>
              <a:defRPr/>
            </a:pPr>
            <a:endParaRPr lang="en-US" altLang="en-US" sz="500" dirty="0">
              <a:latin typeface="+mj-lt"/>
              <a:sym typeface="IBM Plex Sans" panose="020B0503050203000203" pitchFamily="34" charset="0"/>
            </a:endParaRPr>
          </a:p>
          <a:p>
            <a:pPr marL="742950" lvl="1" indent="-285750">
              <a:buFont typeface="Wingdings" panose="05000000000000000000" pitchFamily="2" charset="2"/>
              <a:buChar char="ü"/>
              <a:defRPr/>
            </a:pPr>
            <a:r>
              <a:rPr lang="en-US" sz="1800" dirty="0">
                <a:sym typeface="IBM Plex Sans" panose="020B0503050203000203" pitchFamily="34" charset="0"/>
              </a:rPr>
              <a:t>C</a:t>
            </a:r>
            <a:r>
              <a:rPr lang="en-US" sz="1800" dirty="0"/>
              <a:t>leanse the data: fixing or removing data that is incorrect, incomplete, improperly formatted, or duplicated</a:t>
            </a:r>
          </a:p>
          <a:p>
            <a:pPr marL="628650" lvl="1" indent="-171450">
              <a:buFont typeface="Wingdings" panose="05000000000000000000" pitchFamily="2" charset="2"/>
              <a:buChar char="ü"/>
              <a:defRPr/>
            </a:pPr>
            <a:endParaRPr lang="en-US" sz="600" dirty="0"/>
          </a:p>
          <a:p>
            <a:pPr marL="742950" lvl="1" indent="-285750">
              <a:buFont typeface="Wingdings" panose="05000000000000000000" pitchFamily="2" charset="2"/>
              <a:buChar char="ü"/>
              <a:defRPr/>
            </a:pPr>
            <a:r>
              <a:rPr lang="en-US" sz="1800" dirty="0"/>
              <a:t>Shape the data: customize data by filtering, sorting, combining, or removing columns, and performing operations</a:t>
            </a:r>
          </a:p>
          <a:p>
            <a:pPr marL="800100" lvl="1" indent="-342900">
              <a:buFont typeface="Wingdings" panose="05000000000000000000" pitchFamily="2" charset="2"/>
              <a:buChar char="ü"/>
              <a:defRPr/>
            </a:pPr>
            <a:endParaRPr lang="en-US" altLang="en-US" sz="2000" dirty="0">
              <a:latin typeface="+mj-lt"/>
              <a:sym typeface="IBM Plex Sans" panose="020B0503050203000203" pitchFamily="34" charset="0"/>
            </a:endParaRPr>
          </a:p>
          <a:p>
            <a:pPr>
              <a:defRPr/>
            </a:pPr>
            <a:endParaRPr lang="en-US" altLang="en-US" sz="500" dirty="0">
              <a:latin typeface="+mj-lt"/>
              <a:sym typeface="IBM Plex Sans" panose="020B0503050203000203" pitchFamily="34" charset="0"/>
            </a:endParaRPr>
          </a:p>
          <a:p>
            <a:pPr marL="171450" indent="-171450">
              <a:buFont typeface="Wingdings" panose="05000000000000000000" pitchFamily="2" charset="2"/>
              <a:buChar char="§"/>
              <a:defRPr/>
            </a:pPr>
            <a:r>
              <a:rPr lang="en-US" altLang="en-US" sz="2000" dirty="0">
                <a:latin typeface="+mj-lt"/>
                <a:sym typeface="IBM Plex Sans" panose="020B0503050203000203" pitchFamily="34" charset="0"/>
              </a:rPr>
              <a:t>Run the pipeline on all the data</a:t>
            </a:r>
          </a:p>
          <a:p>
            <a:pPr marL="628650" lvl="1" indent="-171450">
              <a:buFont typeface="Wingdings" panose="05000000000000000000" pitchFamily="2" charset="2"/>
              <a:buChar char="§"/>
              <a:defRPr/>
            </a:pPr>
            <a:r>
              <a:rPr lang="en-US" altLang="en-US" sz="2000" dirty="0">
                <a:latin typeface="+mj-lt"/>
                <a:sym typeface="IBM Plex Sans" panose="020B0503050203000203" pitchFamily="34" charset="0"/>
              </a:rPr>
              <a:t>Manually (on demand)</a:t>
            </a:r>
          </a:p>
          <a:p>
            <a:pPr marL="628650" lvl="1" indent="-171450">
              <a:buFont typeface="Wingdings" panose="05000000000000000000" pitchFamily="2" charset="2"/>
              <a:buChar char="§"/>
              <a:defRPr/>
            </a:pPr>
            <a:r>
              <a:rPr lang="en-US" altLang="en-US" sz="2000" dirty="0">
                <a:latin typeface="+mj-lt"/>
                <a:sym typeface="IBM Plex Sans" panose="020B0503050203000203" pitchFamily="34" charset="0"/>
              </a:rPr>
              <a:t>Automated (scheduled)</a:t>
            </a:r>
          </a:p>
          <a:p>
            <a:pPr>
              <a:defRPr/>
            </a:pPr>
            <a:endParaRPr lang="en-US" altLang="en-US" sz="2000" dirty="0">
              <a:latin typeface="+mj-lt"/>
              <a:sym typeface="IBM Plex Sans" panose="020B0503050203000203" pitchFamily="34" charset="0"/>
            </a:endParaRPr>
          </a:p>
          <a:p>
            <a:pPr marL="171450" indent="-171450">
              <a:buFont typeface="Wingdings" panose="05000000000000000000" pitchFamily="2" charset="2"/>
              <a:buChar char="§"/>
              <a:defRPr/>
            </a:pPr>
            <a:endParaRPr lang="en-US" altLang="en-US" sz="2000" dirty="0">
              <a:latin typeface="+mj-lt"/>
              <a:sym typeface="IBM Plex Sans" panose="020B0503050203000203" pitchFamily="34" charset="0"/>
            </a:endParaRPr>
          </a:p>
          <a:p>
            <a:pPr marL="171450" indent="-171450">
              <a:buFont typeface="Wingdings" panose="05000000000000000000" pitchFamily="2" charset="2"/>
              <a:buChar char="§"/>
              <a:defRPr/>
            </a:pPr>
            <a:endParaRPr lang="en-US" altLang="en-US" sz="2000" dirty="0">
              <a:latin typeface="+mj-lt"/>
              <a:sym typeface="IBM Plex Sans" panose="020B0503050203000203" pitchFamily="34" charset="0"/>
            </a:endParaRPr>
          </a:p>
          <a:p>
            <a:pPr>
              <a:defRPr/>
            </a:pPr>
            <a:endParaRPr lang="en-US" altLang="en-US" sz="500" dirty="0">
              <a:latin typeface="IBM Plex Sans" panose="020B0503050203000203" pitchFamily="34" charset="0"/>
              <a:sym typeface="IBM Plex Sans" panose="020B0503050203000203" pitchFamily="34" charset="0"/>
            </a:endParaRPr>
          </a:p>
          <a:p>
            <a:pPr>
              <a:defRPr/>
            </a:pPr>
            <a:endParaRPr lang="en-US" altLang="en-US" sz="2000" b="1" dirty="0">
              <a:latin typeface="+mj-lt"/>
              <a:sym typeface="IBM Plex Sans" panose="020B0503050203000203" pitchFamily="34" charset="0"/>
            </a:endParaRPr>
          </a:p>
          <a:p>
            <a:pPr marL="160735" indent="-160735">
              <a:buFont typeface="Wingdings" charset="2"/>
              <a:buChar char="§"/>
              <a:defRPr/>
            </a:pPr>
            <a:endParaRPr lang="en-US" sz="675" dirty="0">
              <a:latin typeface="Helvetica Neue Light" charset="0"/>
              <a:ea typeface="Helvetica Neue Light" charset="0"/>
              <a:cs typeface="Helvetica Neue Light" charset="0"/>
            </a:endParaRPr>
          </a:p>
        </p:txBody>
      </p:sp>
      <p:sp>
        <p:nvSpPr>
          <p:cNvPr id="83970" name="Title 5">
            <a:extLst>
              <a:ext uri="{FF2B5EF4-FFF2-40B4-BE49-F238E27FC236}">
                <a16:creationId xmlns:a16="http://schemas.microsoft.com/office/drawing/2014/main" id="{6F389229-AC2C-274E-A70F-1E7928C85D41}"/>
              </a:ext>
            </a:extLst>
          </p:cNvPr>
          <p:cNvSpPr>
            <a:spLocks noGrp="1" noChangeArrowheads="1"/>
          </p:cNvSpPr>
          <p:nvPr>
            <p:ph type="title"/>
          </p:nvPr>
        </p:nvSpPr>
        <p:spPr/>
        <p:txBody>
          <a:bodyPr/>
          <a:lstStyle/>
          <a:p>
            <a:r>
              <a:rPr lang="en-US" altLang="en-US"/>
              <a:t>Watson Studio Data Refinery Features</a:t>
            </a:r>
          </a:p>
        </p:txBody>
      </p:sp>
      <p:grpSp>
        <p:nvGrpSpPr>
          <p:cNvPr id="83971" name="Group 8">
            <a:extLst>
              <a:ext uri="{FF2B5EF4-FFF2-40B4-BE49-F238E27FC236}">
                <a16:creationId xmlns:a16="http://schemas.microsoft.com/office/drawing/2014/main" id="{422A2358-CE8D-9E49-B80E-1DAC0AEA8FCD}"/>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085E1606-196A-446C-B182-BFEA6AD20202}"/>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3C57851D-9758-442A-939C-62832E7CDC6A}"/>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Prepare Data</a:t>
              </a:r>
            </a:p>
          </p:txBody>
        </p:sp>
      </p:grpSp>
      <p:sp>
        <p:nvSpPr>
          <p:cNvPr id="2" name="Rectangle 1">
            <a:extLst>
              <a:ext uri="{FF2B5EF4-FFF2-40B4-BE49-F238E27FC236}">
                <a16:creationId xmlns:a16="http://schemas.microsoft.com/office/drawing/2014/main" id="{9D609851-2CF5-4F80-A9BC-EA68CC494ED5}"/>
              </a:ext>
            </a:extLst>
          </p:cNvPr>
          <p:cNvSpPr/>
          <p:nvPr/>
        </p:nvSpPr>
        <p:spPr>
          <a:xfrm>
            <a:off x="3238500" y="985838"/>
            <a:ext cx="1836738" cy="277812"/>
          </a:xfrm>
          <a:prstGeom prst="rect">
            <a:avLst/>
          </a:prstGeom>
        </p:spPr>
        <p:txBody>
          <a:bodyPr wrap="none">
            <a:spAutoFit/>
          </a:bodyPr>
          <a:lstStyle/>
          <a:p>
            <a:pPr>
              <a:defRPr/>
            </a:pPr>
            <a:r>
              <a:rPr lang="en-US" sz="1200" b="1" i="1" kern="0" dirty="0">
                <a:solidFill>
                  <a:schemeClr val="accent1"/>
                </a:solidFill>
              </a:rPr>
              <a:t>Making Data fit for use</a:t>
            </a:r>
            <a:endParaRPr lang="en-US" sz="1200" b="1"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object 2">
            <a:extLst>
              <a:ext uri="{FF2B5EF4-FFF2-40B4-BE49-F238E27FC236}">
                <a16:creationId xmlns:a16="http://schemas.microsoft.com/office/drawing/2014/main" id="{C96935B5-B290-455A-9E4A-523561D2343D}"/>
              </a:ext>
            </a:extLst>
          </p:cNvPr>
          <p:cNvSpPr>
            <a:spLocks noChangeArrowheads="1"/>
          </p:cNvSpPr>
          <p:nvPr/>
        </p:nvSpPr>
        <p:spPr bwMode="auto">
          <a:xfrm>
            <a:off x="8150225" y="257175"/>
            <a:ext cx="815975" cy="311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solidFill>
                <a:srgbClr val="000000"/>
              </a:solidFill>
              <a:latin typeface="Calibri" panose="020F0502020204030204" pitchFamily="34" charset="0"/>
            </a:endParaRPr>
          </a:p>
        </p:txBody>
      </p:sp>
      <p:sp>
        <p:nvSpPr>
          <p:cNvPr id="59395" name="Title 5">
            <a:extLst>
              <a:ext uri="{FF2B5EF4-FFF2-40B4-BE49-F238E27FC236}">
                <a16:creationId xmlns:a16="http://schemas.microsoft.com/office/drawing/2014/main" id="{A8960D6E-341E-4FDE-B2EE-1DF58938B6CA}"/>
              </a:ext>
            </a:extLst>
          </p:cNvPr>
          <p:cNvSpPr>
            <a:spLocks noGrp="1" noChangeArrowheads="1"/>
          </p:cNvSpPr>
          <p:nvPr>
            <p:ph type="title"/>
          </p:nvPr>
        </p:nvSpPr>
        <p:spPr>
          <a:xfrm>
            <a:off x="252413" y="639763"/>
            <a:ext cx="8639175" cy="400050"/>
          </a:xfrm>
        </p:spPr>
        <p:txBody>
          <a:bodyPr/>
          <a:lstStyle/>
          <a:p>
            <a:r>
              <a:rPr lang="en-US" altLang="en-US" sz="2600">
                <a:cs typeface="Arial" panose="020B0604020202020204" pitchFamily="34" charset="0"/>
              </a:rPr>
              <a:t>Agenda</a:t>
            </a:r>
            <a:endParaRPr lang="en-US" altLang="en-US" sz="2600">
              <a:solidFill>
                <a:schemeClr val="accent1"/>
              </a:solidFill>
              <a:cs typeface="Arial" panose="020B0604020202020204" pitchFamily="34" charset="0"/>
            </a:endParaRPr>
          </a:p>
        </p:txBody>
      </p:sp>
      <p:graphicFrame>
        <p:nvGraphicFramePr>
          <p:cNvPr id="6" name="Table 5">
            <a:extLst>
              <a:ext uri="{FF2B5EF4-FFF2-40B4-BE49-F238E27FC236}">
                <a16:creationId xmlns:a16="http://schemas.microsoft.com/office/drawing/2014/main" id="{E1EFF17D-D9D0-4E32-9373-8EF73C4B9F6B}"/>
              </a:ext>
            </a:extLst>
          </p:cNvPr>
          <p:cNvGraphicFramePr>
            <a:graphicFrameLocks noGrp="1"/>
          </p:cNvGraphicFramePr>
          <p:nvPr/>
        </p:nvGraphicFramePr>
        <p:xfrm>
          <a:off x="935038" y="1358900"/>
          <a:ext cx="7477125" cy="3782858"/>
        </p:xfrm>
        <a:graphic>
          <a:graphicData uri="http://schemas.openxmlformats.org/drawingml/2006/table">
            <a:tbl>
              <a:tblPr/>
              <a:tblGrid>
                <a:gridCol w="1960562">
                  <a:extLst>
                    <a:ext uri="{9D8B030D-6E8A-4147-A177-3AD203B41FA5}">
                      <a16:colId xmlns:a16="http://schemas.microsoft.com/office/drawing/2014/main" val="3463337916"/>
                    </a:ext>
                  </a:extLst>
                </a:gridCol>
                <a:gridCol w="5516563">
                  <a:extLst>
                    <a:ext uri="{9D8B030D-6E8A-4147-A177-3AD203B41FA5}">
                      <a16:colId xmlns:a16="http://schemas.microsoft.com/office/drawing/2014/main" val="592057650"/>
                    </a:ext>
                  </a:extLst>
                </a:gridCol>
              </a:tblGrid>
              <a:tr h="299589">
                <a:tc>
                  <a:txBody>
                    <a:bodyPr/>
                    <a:lstStyle/>
                    <a:p>
                      <a:pPr algn="l" fontAlgn="base"/>
                      <a:r>
                        <a:rPr lang="en-US" sz="1400" b="1" dirty="0">
                          <a:effectLst/>
                          <a:latin typeface="Arial" panose="020B0604020202020204" pitchFamily="34" charset="0"/>
                          <a:cs typeface="Arial" panose="020B0604020202020204" pitchFamily="34" charset="0"/>
                        </a:rPr>
                        <a:t>Time   </a:t>
                      </a:r>
                    </a:p>
                  </a:txBody>
                  <a:tcPr marL="50935" marR="50935" marT="40753" marB="40753"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400" b="1" dirty="0">
                          <a:effectLst/>
                          <a:latin typeface="Arial" panose="020B0604020202020204" pitchFamily="34" charset="0"/>
                          <a:cs typeface="Arial" panose="020B0604020202020204" pitchFamily="34" charset="0"/>
                        </a:rPr>
                        <a:t>Description</a:t>
                      </a:r>
                    </a:p>
                  </a:txBody>
                  <a:tcPr marL="50935" marR="50935" marT="40753" marB="40753"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7723961"/>
                  </a:ext>
                </a:extLst>
              </a:tr>
              <a:tr h="447276">
                <a:tc>
                  <a:txBody>
                    <a:bodyPr/>
                    <a:lstStyle/>
                    <a:p>
                      <a:pPr algn="l" fontAlgn="base"/>
                      <a:r>
                        <a:rPr lang="en-US" sz="1200" dirty="0">
                          <a:effectLst/>
                          <a:latin typeface="Arial" panose="020B0604020202020204" pitchFamily="34" charset="0"/>
                          <a:cs typeface="Arial" panose="020B0604020202020204" pitchFamily="34" charset="0"/>
                        </a:rPr>
                        <a:t>9:00 AM  –    10:00  AM </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base"/>
                      <a:r>
                        <a:rPr lang="en-US" sz="1200" b="1" dirty="0">
                          <a:effectLst/>
                          <a:latin typeface="Arial" panose="020B0604020202020204" pitchFamily="34" charset="0"/>
                          <a:cs typeface="Arial" panose="020B0604020202020204" pitchFamily="34" charset="0"/>
                        </a:rPr>
                        <a:t>Overview of Watson Studio</a:t>
                      </a:r>
                    </a:p>
                    <a:p>
                      <a:pPr fontAlgn="base"/>
                      <a:r>
                        <a:rPr lang="en-US" sz="1200" b="1" dirty="0">
                          <a:effectLst/>
                          <a:latin typeface="Arial" panose="020B0604020202020204" pitchFamily="34" charset="0"/>
                          <a:cs typeface="Arial" panose="020B0604020202020204" pitchFamily="34" charset="0"/>
                        </a:rPr>
                        <a:t>Lab Orientation 1,2</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1334491"/>
                  </a:ext>
                </a:extLst>
              </a:tr>
              <a:tr h="374501">
                <a:tc>
                  <a:txBody>
                    <a:bodyPr/>
                    <a:lstStyle/>
                    <a:p>
                      <a:pPr algn="l" fontAlgn="base"/>
                      <a:r>
                        <a:rPr lang="en-US" sz="1200" dirty="0">
                          <a:effectLst/>
                          <a:latin typeface="Arial" panose="020B0604020202020204" pitchFamily="34" charset="0"/>
                          <a:cs typeface="Arial" panose="020B0604020202020204" pitchFamily="34" charset="0"/>
                        </a:rPr>
                        <a:t>10:00 AM –   10:15  AM</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sz="1200" b="1" dirty="0">
                          <a:effectLst/>
                          <a:latin typeface="Arial" panose="020B0604020202020204" pitchFamily="34" charset="0"/>
                          <a:cs typeface="Arial" panose="020B0604020202020204" pitchFamily="34" charset="0"/>
                        </a:rPr>
                        <a:t>Break</a:t>
                      </a:r>
                      <a:endParaRPr lang="en-US" sz="1200" dirty="0">
                        <a:effectLst/>
                        <a:latin typeface="Arial" panose="020B0604020202020204" pitchFamily="34" charset="0"/>
                        <a:cs typeface="Arial" panose="020B0604020202020204" pitchFamily="34" charset="0"/>
                      </a:endParaRP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7254673"/>
                  </a:ext>
                </a:extLst>
              </a:tr>
              <a:tr h="453425">
                <a:tc>
                  <a:txBody>
                    <a:bodyPr/>
                    <a:lstStyle/>
                    <a:p>
                      <a:pPr algn="l" fontAlgn="base"/>
                      <a:r>
                        <a:rPr lang="en-US" sz="1200" dirty="0">
                          <a:effectLst/>
                          <a:latin typeface="Arial" panose="020B0604020202020204" pitchFamily="34" charset="0"/>
                          <a:cs typeface="Arial" panose="020B0604020202020204" pitchFamily="34" charset="0"/>
                        </a:rPr>
                        <a:t>10:15 AM –    11:45 PM</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base"/>
                      <a:r>
                        <a:rPr lang="en-US" sz="1200" b="1" dirty="0">
                          <a:effectLst/>
                          <a:latin typeface="Arial" panose="020B0604020202020204" pitchFamily="34" charset="0"/>
                          <a:cs typeface="Arial" panose="020B0604020202020204" pitchFamily="34" charset="0"/>
                        </a:rPr>
                        <a:t>Lab 1-2 –  Set up Environment, Watson Knowledge Catalog</a:t>
                      </a:r>
                      <a:endParaRPr lang="en-US" sz="1200" dirty="0">
                        <a:effectLst/>
                        <a:latin typeface="Arial" panose="020B0604020202020204" pitchFamily="34" charset="0"/>
                        <a:cs typeface="Arial" panose="020B0604020202020204" pitchFamily="34" charset="0"/>
                      </a:endParaRP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97913920"/>
                  </a:ext>
                </a:extLst>
              </a:tr>
              <a:tr h="441883">
                <a:tc>
                  <a:txBody>
                    <a:bodyPr/>
                    <a:lstStyle/>
                    <a:p>
                      <a:pPr algn="l" fontAlgn="base"/>
                      <a:r>
                        <a:rPr lang="en-US" sz="1200" dirty="0">
                          <a:effectLst/>
                          <a:latin typeface="Arial" panose="020B0604020202020204" pitchFamily="34" charset="0"/>
                          <a:cs typeface="Arial" panose="020B0604020202020204" pitchFamily="34" charset="0"/>
                        </a:rPr>
                        <a:t>11:45 PM      12:45  PM</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dirty="0">
                          <a:effectLst/>
                          <a:latin typeface="Arial" panose="020B0604020202020204" pitchFamily="34" charset="0"/>
                          <a:cs typeface="Arial" panose="020B0604020202020204" pitchFamily="34" charset="0"/>
                        </a:rPr>
                        <a:t>Lab Review 1,2 /Lab Orientation 3,4</a:t>
                      </a: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dirty="0">
                          <a:effectLst/>
                          <a:latin typeface="Arial" panose="020B0604020202020204" pitchFamily="34" charset="0"/>
                          <a:cs typeface="Arial" panose="020B0604020202020204" pitchFamily="34" charset="0"/>
                        </a:rPr>
                        <a:t>Lunch </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5536641"/>
                  </a:ext>
                </a:extLst>
              </a:tr>
              <a:tr h="341957">
                <a:tc>
                  <a:txBody>
                    <a:bodyPr/>
                    <a:lstStyle/>
                    <a:p>
                      <a:pPr algn="l" fontAlgn="base"/>
                      <a:r>
                        <a:rPr lang="en-US" sz="1200" dirty="0">
                          <a:effectLst/>
                          <a:latin typeface="Arial" panose="020B0604020202020204" pitchFamily="34" charset="0"/>
                          <a:cs typeface="Arial" panose="020B0604020202020204" pitchFamily="34" charset="0"/>
                        </a:rPr>
                        <a:t>12:45 PM –    02:00 PM</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dirty="0">
                          <a:effectLst/>
                          <a:latin typeface="Arial" panose="020B0604020202020204" pitchFamily="34" charset="0"/>
                          <a:cs typeface="Arial" panose="020B0604020202020204" pitchFamily="34" charset="0"/>
                        </a:rPr>
                        <a:t>Lab 3,4  – Data Refinery, SPSS Modeler</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9227372"/>
                  </a:ext>
                </a:extLst>
              </a:tr>
              <a:tr h="341432">
                <a:tc>
                  <a:txBody>
                    <a:bodyPr/>
                    <a:lstStyle/>
                    <a:p>
                      <a:pPr algn="l" fontAlgn="base"/>
                      <a:r>
                        <a:rPr lang="en-US" sz="1200" dirty="0">
                          <a:effectLst/>
                          <a:latin typeface="Arial" panose="020B0604020202020204" pitchFamily="34" charset="0"/>
                          <a:cs typeface="Arial" panose="020B0604020202020204" pitchFamily="34" charset="0"/>
                        </a:rPr>
                        <a:t>02:00 PM –    02:30 PM</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base"/>
                      <a:r>
                        <a:rPr lang="en-US" sz="1200" b="1" dirty="0">
                          <a:effectLst/>
                          <a:latin typeface="Arial" panose="020B0604020202020204" pitchFamily="34" charset="0"/>
                          <a:cs typeface="Arial" panose="020B0604020202020204" pitchFamily="34" charset="0"/>
                        </a:rPr>
                        <a:t>Lab Review 3,4 / Lab Orientation 5,6 </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11037668"/>
                  </a:ext>
                </a:extLst>
              </a:tr>
              <a:tr h="214510">
                <a:tc>
                  <a:txBody>
                    <a:bodyPr/>
                    <a:lstStyle/>
                    <a:p>
                      <a:pPr algn="l" fontAlgn="base"/>
                      <a:r>
                        <a:rPr lang="en-US" sz="1200" dirty="0">
                          <a:effectLst/>
                          <a:latin typeface="Arial" panose="020B0604020202020204" pitchFamily="34" charset="0"/>
                          <a:cs typeface="Arial" panose="020B0604020202020204" pitchFamily="34" charset="0"/>
                        </a:rPr>
                        <a:t>02:30 PM –    03:30  PM</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base"/>
                      <a:r>
                        <a:rPr lang="en-US" sz="1200" b="1" dirty="0">
                          <a:effectLst/>
                          <a:latin typeface="Arial" panose="020B0604020202020204" pitchFamily="34" charset="0"/>
                          <a:cs typeface="Arial" panose="020B0604020202020204" pitchFamily="34" charset="0"/>
                        </a:rPr>
                        <a:t>Lab 5,6 – Machine Learning with </a:t>
                      </a:r>
                      <a:r>
                        <a:rPr lang="en-US" sz="1200" b="1" dirty="0" err="1">
                          <a:effectLst/>
                          <a:latin typeface="Arial" panose="020B0604020202020204" pitchFamily="34" charset="0"/>
                          <a:cs typeface="Arial" panose="020B0604020202020204" pitchFamily="34" charset="0"/>
                        </a:rPr>
                        <a:t>SparkML</a:t>
                      </a:r>
                      <a:r>
                        <a:rPr lang="en-US" sz="1200" b="1" dirty="0">
                          <a:effectLst/>
                          <a:latin typeface="Arial" panose="020B0604020202020204" pitchFamily="34" charset="0"/>
                          <a:cs typeface="Arial" panose="020B0604020202020204" pitchFamily="34" charset="0"/>
                        </a:rPr>
                        <a:t>,  </a:t>
                      </a:r>
                      <a:r>
                        <a:rPr lang="en-US" sz="1200" b="1" dirty="0" err="1">
                          <a:effectLst/>
                          <a:latin typeface="Arial" panose="020B0604020202020204" pitchFamily="34" charset="0"/>
                          <a:cs typeface="Arial" panose="020B0604020202020204" pitchFamily="34" charset="0"/>
                        </a:rPr>
                        <a:t>AutoAI+DevOps</a:t>
                      </a:r>
                      <a:r>
                        <a:rPr lang="en-US" sz="1200" b="1" dirty="0">
                          <a:effectLst/>
                          <a:latin typeface="Arial" panose="020B0604020202020204" pitchFamily="34" charset="0"/>
                          <a:cs typeface="Arial" panose="020B0604020202020204" pitchFamily="34" charset="0"/>
                        </a:rPr>
                        <a:t> </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47315956"/>
                  </a:ext>
                </a:extLst>
              </a:tr>
              <a:tr h="542011">
                <a:tc>
                  <a:txBody>
                    <a:bodyPr/>
                    <a:lstStyle/>
                    <a:p>
                      <a:pPr algn="l" fontAlgn="base"/>
                      <a:r>
                        <a:rPr lang="en-US" sz="1200" dirty="0">
                          <a:effectLst/>
                          <a:latin typeface="Arial" panose="020B0604020202020204" pitchFamily="34" charset="0"/>
                          <a:cs typeface="Arial" panose="020B0604020202020204" pitchFamily="34" charset="0"/>
                        </a:rPr>
                        <a:t>03:30 PM –   04: 00 PM </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base"/>
                      <a:r>
                        <a:rPr lang="en-US" sz="1200" b="1" dirty="0">
                          <a:effectLst/>
                          <a:latin typeface="Arial" panose="020B0604020202020204" pitchFamily="34" charset="0"/>
                          <a:cs typeface="Arial" panose="020B0604020202020204" pitchFamily="34" charset="0"/>
                        </a:rPr>
                        <a:t>Lab Review 5,6 / Lab Orientation 7</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17817699"/>
                  </a:ext>
                </a:extLst>
              </a:tr>
              <a:tr h="271015">
                <a:tc>
                  <a:txBody>
                    <a:bodyPr/>
                    <a:lstStyle/>
                    <a:p>
                      <a:pPr algn="l" fontAlgn="base"/>
                      <a:r>
                        <a:rPr lang="en-US" sz="1200" dirty="0">
                          <a:effectLst/>
                          <a:latin typeface="Arial" panose="020B0604020202020204" pitchFamily="34" charset="0"/>
                          <a:cs typeface="Arial" panose="020B0604020202020204" pitchFamily="34" charset="0"/>
                        </a:rPr>
                        <a:t>04:00 PM  –  05:00 PM </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fontAlgn="base"/>
                      <a:r>
                        <a:rPr lang="en-US" sz="1200" b="1" dirty="0">
                          <a:effectLst/>
                          <a:latin typeface="Arial" panose="020B0604020202020204" pitchFamily="34" charset="0"/>
                          <a:cs typeface="Arial" panose="020B0604020202020204" pitchFamily="34" charset="0"/>
                        </a:rPr>
                        <a:t>Lab 7 – Watson </a:t>
                      </a:r>
                      <a:r>
                        <a:rPr lang="en-US" sz="1200" b="1" dirty="0" err="1">
                          <a:effectLst/>
                          <a:latin typeface="Arial" panose="020B0604020202020204" pitchFamily="34" charset="0"/>
                          <a:cs typeface="Arial" panose="020B0604020202020204" pitchFamily="34" charset="0"/>
                        </a:rPr>
                        <a:t>OpenScale</a:t>
                      </a:r>
                      <a:r>
                        <a:rPr lang="en-US" sz="1200" b="1" dirty="0">
                          <a:effectLst/>
                          <a:latin typeface="Arial" panose="020B0604020202020204" pitchFamily="34" charset="0"/>
                          <a:cs typeface="Arial" panose="020B0604020202020204" pitchFamily="34" charset="0"/>
                        </a:rPr>
                        <a:t> </a:t>
                      </a:r>
                    </a:p>
                  </a:txBody>
                  <a:tcPr marL="50935" marR="50935" marT="40753" marB="40753"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38385435"/>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3">
            <a:extLst>
              <a:ext uri="{FF2B5EF4-FFF2-40B4-BE49-F238E27FC236}">
                <a16:creationId xmlns:a16="http://schemas.microsoft.com/office/drawing/2014/main" id="{80634EF6-0540-6042-8938-46A791D7293B}"/>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Create Project</a:t>
              </a:r>
            </a:p>
          </p:txBody>
        </p:sp>
      </p:grpSp>
      <p:grpSp>
        <p:nvGrpSpPr>
          <p:cNvPr id="86018" name="Group 17">
            <a:extLst>
              <a:ext uri="{FF2B5EF4-FFF2-40B4-BE49-F238E27FC236}">
                <a16:creationId xmlns:a16="http://schemas.microsoft.com/office/drawing/2014/main" id="{0024F4ED-6761-864B-8215-11825B2C0288}"/>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9A7FA55F-4B70-4AB4-B37B-F7340A25CCA4}"/>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Connect to Data</a:t>
              </a:r>
            </a:p>
          </p:txBody>
        </p:sp>
        <p:sp>
          <p:nvSpPr>
            <p:cNvPr id="7" name="Freeform: Shape 6">
              <a:extLst>
                <a:ext uri="{FF2B5EF4-FFF2-40B4-BE49-F238E27FC236}">
                  <a16:creationId xmlns:a16="http://schemas.microsoft.com/office/drawing/2014/main" id="{CFC5256F-3AA5-4753-9110-6217AA011016}"/>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235821F5-78D1-47B5-810E-75949C0D9FA3}"/>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Prepare Data</a:t>
              </a:r>
            </a:p>
          </p:txBody>
        </p:sp>
        <p:sp>
          <p:nvSpPr>
            <p:cNvPr id="9" name="Freeform: Shape 8">
              <a:extLst>
                <a:ext uri="{FF2B5EF4-FFF2-40B4-BE49-F238E27FC236}">
                  <a16:creationId xmlns:a16="http://schemas.microsoft.com/office/drawing/2014/main" id="{C655BFE2-AC82-4584-9528-0F69D91D97ED}"/>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E9C4E6F6-A4B9-4AB9-8B57-544823F4E851}"/>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Build Model</a:t>
              </a:r>
            </a:p>
          </p:txBody>
        </p:sp>
        <p:sp>
          <p:nvSpPr>
            <p:cNvPr id="11" name="Freeform: Shape 10">
              <a:extLst>
                <a:ext uri="{FF2B5EF4-FFF2-40B4-BE49-F238E27FC236}">
                  <a16:creationId xmlns:a16="http://schemas.microsoft.com/office/drawing/2014/main" id="{9E501020-87C5-4F2F-B7CD-833E3CF05D7C}"/>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E5F7CF09-4B2C-4D9D-9654-DC78A9573EBD}"/>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Save and Deploy</a:t>
              </a:r>
            </a:p>
          </p:txBody>
        </p:sp>
        <p:sp>
          <p:nvSpPr>
            <p:cNvPr id="13" name="Freeform: Shape 12">
              <a:extLst>
                <a:ext uri="{FF2B5EF4-FFF2-40B4-BE49-F238E27FC236}">
                  <a16:creationId xmlns:a16="http://schemas.microsoft.com/office/drawing/2014/main" id="{E66E7FF9-AF72-4C3C-8A59-8284EA6471F2}"/>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92581341-789C-4B3D-8A04-1BBF4E4C053E}"/>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Monitor and Manage</a:t>
              </a:r>
            </a:p>
          </p:txBody>
        </p:sp>
        <p:sp>
          <p:nvSpPr>
            <p:cNvPr id="15" name="Freeform: Shape 14">
              <a:extLst>
                <a:ext uri="{FF2B5EF4-FFF2-40B4-BE49-F238E27FC236}">
                  <a16:creationId xmlns:a16="http://schemas.microsoft.com/office/drawing/2014/main" id="{F416C91E-C03E-4BA5-8E1A-3B7C423D33E3}"/>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6AC5733D-DA17-4E62-9CDA-AB8201784E24}"/>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Find Governed Data</a:t>
              </a:r>
            </a:p>
          </p:txBody>
        </p:sp>
        <p:sp>
          <p:nvSpPr>
            <p:cNvPr id="17" name="Freeform: Shape 16">
              <a:extLst>
                <a:ext uri="{FF2B5EF4-FFF2-40B4-BE49-F238E27FC236}">
                  <a16:creationId xmlns:a16="http://schemas.microsoft.com/office/drawing/2014/main" id="{5CB42894-0643-4C3D-8546-108EA715D0E2}"/>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86019" name="Group 25">
            <a:extLst>
              <a:ext uri="{FF2B5EF4-FFF2-40B4-BE49-F238E27FC236}">
                <a16:creationId xmlns:a16="http://schemas.microsoft.com/office/drawing/2014/main" id="{35BF0B9B-6F0D-3347-A842-8698F07998EC}"/>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err="1"/>
                <a:t>Resarch</a:t>
              </a:r>
              <a:r>
                <a:rPr lang="en-US" sz="1400" dirty="0"/>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86022" name="Title 1">
            <a:extLst>
              <a:ext uri="{FF2B5EF4-FFF2-40B4-BE49-F238E27FC236}">
                <a16:creationId xmlns:a16="http://schemas.microsoft.com/office/drawing/2014/main" id="{20871AB8-CDD2-AC4E-AC03-F2F4499A1A1C}"/>
              </a:ext>
            </a:extLst>
          </p:cNvPr>
          <p:cNvSpPr>
            <a:spLocks noGrp="1" noChangeArrowheads="1"/>
          </p:cNvSpPr>
          <p:nvPr>
            <p:ph type="title"/>
          </p:nvPr>
        </p:nvSpPr>
        <p:spPr>
          <a:xfrm>
            <a:off x="0" y="593725"/>
            <a:ext cx="9144000" cy="415925"/>
          </a:xfrm>
        </p:spPr>
        <p:txBody>
          <a:bodyPr/>
          <a:lstStyle/>
          <a:p>
            <a:r>
              <a:rPr lang="en-US" altLang="en-US"/>
              <a:t>Watson Studio supports the Data Science Lifecycle</a:t>
            </a:r>
            <a:br>
              <a:rPr lang="en-US" altLang="en-US"/>
            </a:br>
            <a:endParaRPr lang="en-US" altLang="en-US"/>
          </a:p>
        </p:txBody>
      </p:sp>
      <p:sp>
        <p:nvSpPr>
          <p:cNvPr id="86023" name="Rectangle 32">
            <a:extLst>
              <a:ext uri="{FF2B5EF4-FFF2-40B4-BE49-F238E27FC236}">
                <a16:creationId xmlns:a16="http://schemas.microsoft.com/office/drawing/2014/main" id="{A867A89A-2304-9943-B1C4-821E02497542}"/>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b="1" i="1">
                <a:solidFill>
                  <a:schemeClr val="accent1"/>
                </a:solidFill>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0F890B9-5961-4B20-A394-1D01521C013E}"/>
              </a:ext>
            </a:extLst>
          </p:cNvPr>
          <p:cNvSpPr txBox="1"/>
          <p:nvPr/>
        </p:nvSpPr>
        <p:spPr>
          <a:xfrm>
            <a:off x="676275" y="1554163"/>
            <a:ext cx="7561263" cy="6567487"/>
          </a:xfrm>
          <a:prstGeom prst="rect">
            <a:avLst/>
          </a:prstGeom>
          <a:noFill/>
        </p:spPr>
        <p:txBody>
          <a:bodyPr>
            <a:spAutoFit/>
          </a:bodyPr>
          <a:lstStyle/>
          <a:p>
            <a:pPr>
              <a:defRPr/>
            </a:pPr>
            <a:r>
              <a:rPr lang="en-US" altLang="en-US" sz="2000" b="1" dirty="0">
                <a:latin typeface="+mj-lt"/>
                <a:sym typeface="IBM Plex Sans" panose="020B0503050203000203" pitchFamily="34" charset="0"/>
              </a:rPr>
              <a:t>Open Source Tools</a:t>
            </a:r>
          </a:p>
          <a:p>
            <a:pPr>
              <a:defRPr/>
            </a:pPr>
            <a:endParaRPr lang="en-US" altLang="en-US" sz="500" dirty="0">
              <a:latin typeface="+mj-lt"/>
              <a:sym typeface="IBM Plex Sans" panose="020B0503050203000203" pitchFamily="34" charset="0"/>
            </a:endParaRPr>
          </a:p>
          <a:p>
            <a:pPr marL="171450" indent="-171450">
              <a:buFont typeface="Wingdings" panose="05000000000000000000" pitchFamily="2" charset="2"/>
              <a:buChar char="§"/>
              <a:defRPr/>
            </a:pPr>
            <a:r>
              <a:rPr lang="en-US" altLang="en-US" sz="1800" dirty="0" err="1">
                <a:latin typeface="+mj-lt"/>
                <a:sym typeface="IBM Plex Sans" panose="020B0503050203000203" pitchFamily="34" charset="0"/>
              </a:rPr>
              <a:t>Jupyter</a:t>
            </a:r>
            <a:r>
              <a:rPr lang="en-US" altLang="en-US" sz="1800" dirty="0">
                <a:latin typeface="+mj-lt"/>
                <a:sym typeface="IBM Plex Sans" panose="020B0503050203000203" pitchFamily="34" charset="0"/>
              </a:rPr>
              <a:t> Notebooks**</a:t>
            </a:r>
          </a:p>
          <a:p>
            <a:pPr>
              <a:defRPr/>
            </a:pPr>
            <a:endParaRPr lang="en-US" altLang="en-US" sz="500" dirty="0">
              <a:latin typeface="+mj-lt"/>
              <a:sym typeface="IBM Plex Sans" panose="020B0503050203000203" pitchFamily="34" charset="0"/>
            </a:endParaRPr>
          </a:p>
          <a:p>
            <a:pPr marL="171450" indent="-171450">
              <a:buFont typeface="Wingdings" panose="05000000000000000000" pitchFamily="2" charset="2"/>
              <a:buChar char="§"/>
              <a:defRPr/>
            </a:pPr>
            <a:r>
              <a:rPr lang="en-US" altLang="en-US" sz="1800" dirty="0">
                <a:latin typeface="+mj-lt"/>
                <a:sym typeface="IBM Plex Sans" panose="020B0503050203000203" pitchFamily="34" charset="0"/>
              </a:rPr>
              <a:t>RStudio and Shiny</a:t>
            </a:r>
          </a:p>
          <a:p>
            <a:pPr>
              <a:defRPr/>
            </a:pPr>
            <a:endParaRPr lang="en-US" altLang="en-US" sz="500" dirty="0">
              <a:latin typeface="+mj-lt"/>
              <a:sym typeface="IBM Plex Sans" panose="020B0503050203000203" pitchFamily="34" charset="0"/>
            </a:endParaRPr>
          </a:p>
          <a:p>
            <a:pPr marL="171450" indent="-171450">
              <a:buFont typeface="Wingdings" panose="05000000000000000000" pitchFamily="2" charset="2"/>
              <a:buChar char="§"/>
              <a:defRPr/>
            </a:pPr>
            <a:r>
              <a:rPr lang="en-US" altLang="en-US" sz="1800" dirty="0">
                <a:latin typeface="+mj-lt"/>
                <a:sym typeface="IBM Plex Sans" panose="020B0503050203000203" pitchFamily="34" charset="0"/>
              </a:rPr>
              <a:t>Libraries- </a:t>
            </a:r>
            <a:r>
              <a:rPr lang="en-US" altLang="en-US" sz="1800" dirty="0" err="1">
                <a:latin typeface="+mj-lt"/>
                <a:sym typeface="IBM Plex Sans" panose="020B0503050203000203" pitchFamily="34" charset="0"/>
              </a:rPr>
              <a:t>scikit</a:t>
            </a:r>
            <a:r>
              <a:rPr lang="en-US" altLang="en-US" sz="1800" dirty="0">
                <a:latin typeface="+mj-lt"/>
                <a:sym typeface="IBM Plex Sans" panose="020B0503050203000203" pitchFamily="34" charset="0"/>
              </a:rPr>
              <a:t>-learn**, </a:t>
            </a:r>
            <a:r>
              <a:rPr lang="en-US" altLang="en-US" sz="1800" dirty="0" err="1">
                <a:latin typeface="+mj-lt"/>
                <a:sym typeface="IBM Plex Sans" panose="020B0503050203000203" pitchFamily="34" charset="0"/>
              </a:rPr>
              <a:t>XGBoost</a:t>
            </a:r>
            <a:r>
              <a:rPr lang="en-US" altLang="en-US" sz="1800" dirty="0">
                <a:latin typeface="+mj-lt"/>
                <a:sym typeface="IBM Plex Sans" panose="020B0503050203000203" pitchFamily="34" charset="0"/>
              </a:rPr>
              <a:t>**, Spark**, TensorFlow, Caffe, </a:t>
            </a:r>
            <a:r>
              <a:rPr lang="en-US" altLang="en-US" sz="1800" dirty="0" err="1">
                <a:latin typeface="+mj-lt"/>
                <a:sym typeface="IBM Plex Sans" panose="020B0503050203000203" pitchFamily="34" charset="0"/>
              </a:rPr>
              <a:t>Keras</a:t>
            </a:r>
            <a:r>
              <a:rPr lang="en-US" altLang="en-US" sz="1800" dirty="0">
                <a:latin typeface="+mj-lt"/>
                <a:sym typeface="IBM Plex Sans" panose="020B0503050203000203" pitchFamily="34" charset="0"/>
              </a:rPr>
              <a:t>, </a:t>
            </a:r>
            <a:r>
              <a:rPr lang="en-US" altLang="en-US" sz="1800" dirty="0" err="1">
                <a:latin typeface="+mj-lt"/>
                <a:sym typeface="IBM Plex Sans" panose="020B0503050203000203" pitchFamily="34" charset="0"/>
              </a:rPr>
              <a:t>PyTorch</a:t>
            </a:r>
            <a:r>
              <a:rPr lang="en-US" altLang="en-US" sz="1400" dirty="0">
                <a:latin typeface="+mj-lt"/>
                <a:sym typeface="IBM Plex Sans" panose="020B0503050203000203" pitchFamily="34" charset="0"/>
              </a:rPr>
              <a:t> </a:t>
            </a:r>
          </a:p>
          <a:p>
            <a:pPr>
              <a:defRPr/>
            </a:pPr>
            <a:endParaRPr lang="en-US" altLang="en-US" sz="500" dirty="0">
              <a:latin typeface="+mj-lt"/>
              <a:sym typeface="IBM Plex Sans" panose="020B0503050203000203" pitchFamily="34" charset="0"/>
            </a:endParaRPr>
          </a:p>
          <a:p>
            <a:pPr>
              <a:defRPr/>
            </a:pPr>
            <a:r>
              <a:rPr lang="en-US" altLang="en-US" sz="2000" b="1" dirty="0">
                <a:latin typeface="+mj-lt"/>
                <a:sym typeface="IBM Plex Sans" panose="020B0503050203000203" pitchFamily="34" charset="0"/>
              </a:rPr>
              <a:t>IBM Tools</a:t>
            </a:r>
          </a:p>
          <a:p>
            <a:pPr marL="285750" indent="-285750">
              <a:buFont typeface="Wingdings" panose="05000000000000000000" pitchFamily="2" charset="2"/>
              <a:buChar char="§"/>
              <a:defRPr/>
            </a:pPr>
            <a:r>
              <a:rPr lang="en-US" altLang="en-US" sz="1800" dirty="0" err="1">
                <a:latin typeface="+mj-lt"/>
                <a:sym typeface="IBM Plex Sans" panose="020B0503050203000203" pitchFamily="34" charset="0"/>
              </a:rPr>
              <a:t>AutoAI</a:t>
            </a:r>
            <a:r>
              <a:rPr lang="en-US" altLang="en-US" sz="1800" dirty="0">
                <a:latin typeface="+mj-lt"/>
                <a:sym typeface="IBM Plex Sans" panose="020B0503050203000203" pitchFamily="34" charset="0"/>
              </a:rPr>
              <a:t> **</a:t>
            </a:r>
          </a:p>
          <a:p>
            <a:pPr>
              <a:defRPr/>
            </a:pPr>
            <a:endParaRPr lang="en-US" altLang="en-US" sz="500" dirty="0">
              <a:latin typeface="+mj-lt"/>
              <a:sym typeface="IBM Plex Sans" panose="020B0503050203000203" pitchFamily="34" charset="0"/>
            </a:endParaRPr>
          </a:p>
          <a:p>
            <a:pPr marL="285750" indent="-285750">
              <a:buFont typeface="Wingdings" panose="05000000000000000000" pitchFamily="2" charset="2"/>
              <a:buChar char="§"/>
              <a:defRPr/>
            </a:pPr>
            <a:r>
              <a:rPr lang="en-US" altLang="en-US" sz="1800" dirty="0">
                <a:latin typeface="+mj-lt"/>
                <a:sym typeface="IBM Plex Sans" panose="020B0503050203000203" pitchFamily="34" charset="0"/>
              </a:rPr>
              <a:t>SPSS Modeler**</a:t>
            </a:r>
          </a:p>
          <a:p>
            <a:pPr>
              <a:defRPr/>
            </a:pPr>
            <a:endParaRPr lang="en-US" altLang="en-US" sz="500" dirty="0">
              <a:latin typeface="+mj-lt"/>
              <a:sym typeface="IBM Plex Sans" panose="020B0503050203000203" pitchFamily="34" charset="0"/>
            </a:endParaRPr>
          </a:p>
          <a:p>
            <a:pPr marL="285750" indent="-285750">
              <a:buFont typeface="Wingdings" panose="05000000000000000000" pitchFamily="2" charset="2"/>
              <a:buChar char="§"/>
              <a:defRPr/>
            </a:pPr>
            <a:r>
              <a:rPr lang="en-US" altLang="en-US" sz="1800" dirty="0">
                <a:latin typeface="+mj-lt"/>
                <a:sym typeface="IBM Plex Sans" panose="020B0503050203000203" pitchFamily="34" charset="0"/>
              </a:rPr>
              <a:t>Neural Network Modeler</a:t>
            </a:r>
          </a:p>
          <a:p>
            <a:pPr>
              <a:defRPr/>
            </a:pPr>
            <a:endParaRPr lang="en-US" altLang="en-US" sz="500" dirty="0">
              <a:latin typeface="+mj-lt"/>
              <a:sym typeface="IBM Plex Sans" panose="020B0503050203000203" pitchFamily="34" charset="0"/>
            </a:endParaRPr>
          </a:p>
          <a:p>
            <a:pPr marL="285750" indent="-285750">
              <a:buFont typeface="Wingdings" panose="05000000000000000000" pitchFamily="2" charset="2"/>
              <a:buChar char="§"/>
              <a:defRPr/>
            </a:pPr>
            <a:r>
              <a:rPr lang="en-US" altLang="en-US" sz="1800" dirty="0">
                <a:latin typeface="+mj-lt"/>
                <a:sym typeface="IBM Plex Sans" panose="020B0503050203000203" pitchFamily="34" charset="0"/>
              </a:rPr>
              <a:t>Experiment Builder</a:t>
            </a:r>
          </a:p>
          <a:p>
            <a:pPr>
              <a:defRPr/>
            </a:pPr>
            <a:endParaRPr lang="en-US" altLang="en-US" sz="500" dirty="0">
              <a:latin typeface="+mj-lt"/>
              <a:sym typeface="IBM Plex Sans" panose="020B0503050203000203" pitchFamily="34" charset="0"/>
            </a:endParaRPr>
          </a:p>
          <a:p>
            <a:pPr marL="285750" indent="-285750">
              <a:buFont typeface="Wingdings" panose="05000000000000000000" pitchFamily="2" charset="2"/>
              <a:buChar char="§"/>
              <a:defRPr/>
            </a:pPr>
            <a:r>
              <a:rPr lang="en-US" altLang="en-US" sz="1800" dirty="0">
                <a:latin typeface="+mj-lt"/>
                <a:sym typeface="IBM Plex Sans" panose="020B0503050203000203" pitchFamily="34" charset="0"/>
              </a:rPr>
              <a:t>Natural Language Classifier Model</a:t>
            </a:r>
          </a:p>
          <a:p>
            <a:pPr>
              <a:defRPr/>
            </a:pPr>
            <a:endParaRPr lang="en-US" altLang="en-US" sz="500" dirty="0">
              <a:latin typeface="+mj-lt"/>
              <a:sym typeface="IBM Plex Sans" panose="020B0503050203000203" pitchFamily="34" charset="0"/>
            </a:endParaRPr>
          </a:p>
          <a:p>
            <a:pPr marL="285750" indent="-285750">
              <a:buFont typeface="Wingdings" panose="05000000000000000000" pitchFamily="2" charset="2"/>
              <a:buChar char="§"/>
              <a:defRPr/>
            </a:pPr>
            <a:r>
              <a:rPr lang="en-US" altLang="en-US" sz="1800" dirty="0">
                <a:latin typeface="+mj-lt"/>
                <a:sym typeface="IBM Plex Sans" panose="020B0503050203000203" pitchFamily="34" charset="0"/>
              </a:rPr>
              <a:t>Visual Recognition Model</a:t>
            </a:r>
          </a:p>
          <a:p>
            <a:pPr>
              <a:defRPr/>
            </a:pPr>
            <a:endParaRPr lang="en-US" altLang="en-US" sz="500" dirty="0">
              <a:latin typeface="+mj-lt"/>
              <a:sym typeface="IBM Plex Sans" panose="020B0503050203000203" pitchFamily="34" charset="0"/>
            </a:endParaRPr>
          </a:p>
          <a:p>
            <a:pPr>
              <a:defRPr/>
            </a:pPr>
            <a:r>
              <a:rPr lang="en-US" altLang="en-US" sz="2000" dirty="0">
                <a:sym typeface="IBM Plex Sans" panose="020B0503050203000203" pitchFamily="34" charset="0"/>
              </a:rPr>
              <a:t>Train at scale on </a:t>
            </a:r>
            <a:r>
              <a:rPr lang="en-US" altLang="en-US" sz="2000" b="1" dirty="0">
                <a:sym typeface="IBM Plex Sans" panose="020B0503050203000203" pitchFamily="34" charset="0"/>
              </a:rPr>
              <a:t>GPUs</a:t>
            </a:r>
            <a:r>
              <a:rPr lang="en-US" altLang="en-US" sz="2000" dirty="0">
                <a:sym typeface="IBM Plex Sans" panose="020B0503050203000203" pitchFamily="34" charset="0"/>
              </a:rPr>
              <a:t> and </a:t>
            </a:r>
            <a:r>
              <a:rPr lang="en-US" altLang="en-US" sz="2000" b="1" dirty="0">
                <a:sym typeface="IBM Plex Sans" panose="020B0503050203000203" pitchFamily="34" charset="0"/>
              </a:rPr>
              <a:t>distributed</a:t>
            </a:r>
            <a:r>
              <a:rPr lang="en-US" altLang="en-US" sz="2000" dirty="0">
                <a:sym typeface="IBM Plex Sans" panose="020B0503050203000203" pitchFamily="34" charset="0"/>
              </a:rPr>
              <a:t> compute</a:t>
            </a:r>
          </a:p>
          <a:p>
            <a:pPr>
              <a:defRPr/>
            </a:pPr>
            <a:endParaRPr lang="en-US" altLang="en-US" sz="2000" dirty="0">
              <a:sym typeface="IBM Plex Sans" panose="020B0503050203000203" pitchFamily="34" charset="0"/>
            </a:endParaRPr>
          </a:p>
          <a:p>
            <a:pPr>
              <a:defRPr/>
            </a:pPr>
            <a:r>
              <a:rPr lang="en-US" altLang="en-US" sz="2000" dirty="0">
                <a:sym typeface="IBM Plex Sans" panose="020B0503050203000203" pitchFamily="34" charset="0"/>
              </a:rPr>
              <a:t>** in hands-on labs</a:t>
            </a:r>
          </a:p>
          <a:p>
            <a:pPr>
              <a:defRPr/>
            </a:pPr>
            <a:endParaRPr lang="en-US" altLang="en-US" sz="1400" dirty="0">
              <a:latin typeface="+mj-lt"/>
              <a:sym typeface="IBM Plex Sans" panose="020B0503050203000203" pitchFamily="34" charset="0"/>
            </a:endParaRPr>
          </a:p>
          <a:p>
            <a:pPr>
              <a:defRPr/>
            </a:pPr>
            <a:endParaRPr lang="en-US" altLang="en-US" sz="1400" dirty="0">
              <a:latin typeface="+mj-lt"/>
              <a:sym typeface="IBM Plex Sans" panose="020B0503050203000203" pitchFamily="34" charset="0"/>
            </a:endParaRPr>
          </a:p>
          <a:p>
            <a:pPr>
              <a:defRPr/>
            </a:pPr>
            <a:endParaRPr lang="en-US" altLang="en-US" sz="1400" dirty="0">
              <a:latin typeface="+mj-lt"/>
              <a:sym typeface="IBM Plex Sans" panose="020B0503050203000203" pitchFamily="34" charset="0"/>
            </a:endParaRPr>
          </a:p>
          <a:p>
            <a:pPr>
              <a:defRPr/>
            </a:pPr>
            <a:endParaRPr lang="en-US" altLang="en-US" sz="1400" dirty="0">
              <a:latin typeface="+mj-lt"/>
              <a:sym typeface="IBM Plex Sans" panose="020B0503050203000203" pitchFamily="34" charset="0"/>
            </a:endParaRPr>
          </a:p>
          <a:p>
            <a:pPr marL="171450" indent="-171450">
              <a:buFont typeface="Wingdings" panose="05000000000000000000" pitchFamily="2" charset="2"/>
              <a:buChar char="§"/>
              <a:defRPr/>
            </a:pPr>
            <a:endParaRPr lang="en-US" altLang="en-US" sz="1400" dirty="0">
              <a:latin typeface="+mj-lt"/>
              <a:sym typeface="IBM Plex Sans" panose="020B0503050203000203" pitchFamily="34" charset="0"/>
            </a:endParaRPr>
          </a:p>
          <a:p>
            <a:pPr marL="171450" indent="-171450">
              <a:buFont typeface="Wingdings" panose="05000000000000000000" pitchFamily="2" charset="2"/>
              <a:buChar char="§"/>
              <a:defRPr/>
            </a:pPr>
            <a:endParaRPr lang="en-US" altLang="en-US" sz="1400" dirty="0">
              <a:latin typeface="+mj-lt"/>
              <a:sym typeface="IBM Plex Sans" panose="020B0503050203000203" pitchFamily="34" charset="0"/>
            </a:endParaRPr>
          </a:p>
          <a:p>
            <a:pPr marL="160735" indent="-160735">
              <a:buFont typeface="Wingdings" charset="2"/>
              <a:buChar char="§"/>
              <a:defRPr/>
            </a:pPr>
            <a:endParaRPr lang="en-US" sz="675" dirty="0">
              <a:latin typeface="Helvetica Neue Light" charset="0"/>
              <a:ea typeface="Helvetica Neue Light" charset="0"/>
              <a:cs typeface="Helvetica Neue Light" charset="0"/>
            </a:endParaRPr>
          </a:p>
        </p:txBody>
      </p:sp>
      <p:sp>
        <p:nvSpPr>
          <p:cNvPr id="87042" name="Title 5">
            <a:extLst>
              <a:ext uri="{FF2B5EF4-FFF2-40B4-BE49-F238E27FC236}">
                <a16:creationId xmlns:a16="http://schemas.microsoft.com/office/drawing/2014/main" id="{574A1DFB-9AB6-D344-85D1-BDB7E33BFEF5}"/>
              </a:ext>
            </a:extLst>
          </p:cNvPr>
          <p:cNvSpPr>
            <a:spLocks noGrp="1" noChangeArrowheads="1"/>
          </p:cNvSpPr>
          <p:nvPr>
            <p:ph type="title"/>
          </p:nvPr>
        </p:nvSpPr>
        <p:spPr>
          <a:xfrm>
            <a:off x="265113" y="593725"/>
            <a:ext cx="7462837" cy="501650"/>
          </a:xfrm>
        </p:spPr>
        <p:txBody>
          <a:bodyPr/>
          <a:lstStyle/>
          <a:p>
            <a:r>
              <a:rPr lang="en-US" altLang="en-US"/>
              <a:t>      Watson Studio Model Building Features</a:t>
            </a:r>
          </a:p>
        </p:txBody>
      </p:sp>
      <p:grpSp>
        <p:nvGrpSpPr>
          <p:cNvPr id="87043" name="Group 8">
            <a:extLst>
              <a:ext uri="{FF2B5EF4-FFF2-40B4-BE49-F238E27FC236}">
                <a16:creationId xmlns:a16="http://schemas.microsoft.com/office/drawing/2014/main" id="{577E30E9-A796-6646-82CD-7006C9B12D5A}"/>
              </a:ext>
            </a:extLst>
          </p:cNvPr>
          <p:cNvGrpSpPr>
            <a:grpSpLocks/>
          </p:cNvGrpSpPr>
          <p:nvPr/>
        </p:nvGrpSpPr>
        <p:grpSpPr bwMode="auto">
          <a:xfrm>
            <a:off x="7727950" y="582613"/>
            <a:ext cx="1150938" cy="604837"/>
            <a:chOff x="473827" y="1116146"/>
            <a:chExt cx="1150268" cy="747674"/>
          </a:xfrm>
        </p:grpSpPr>
        <p:sp>
          <p:nvSpPr>
            <p:cNvPr id="10" name="Rectangle: Rounded Corners 9">
              <a:extLst>
                <a:ext uri="{FF2B5EF4-FFF2-40B4-BE49-F238E27FC236}">
                  <a16:creationId xmlns:a16="http://schemas.microsoft.com/office/drawing/2014/main" id="{5A71A8D1-0CD4-4B4E-AABF-26F0B4608F8F}"/>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8619CA2E-E456-4CDC-B118-1BAC65437656}"/>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Build Model</a:t>
              </a:r>
            </a:p>
          </p:txBody>
        </p:sp>
      </p:grpSp>
      <p:sp>
        <p:nvSpPr>
          <p:cNvPr id="2" name="Rectangle 1">
            <a:extLst>
              <a:ext uri="{FF2B5EF4-FFF2-40B4-BE49-F238E27FC236}">
                <a16:creationId xmlns:a16="http://schemas.microsoft.com/office/drawing/2014/main" id="{CCC58C5B-55BF-4B1B-9E14-973CFC6CBB45}"/>
              </a:ext>
            </a:extLst>
          </p:cNvPr>
          <p:cNvSpPr/>
          <p:nvPr/>
        </p:nvSpPr>
        <p:spPr>
          <a:xfrm>
            <a:off x="1158875" y="985838"/>
            <a:ext cx="6500813" cy="461962"/>
          </a:xfrm>
          <a:prstGeom prst="rect">
            <a:avLst/>
          </a:prstGeom>
        </p:spPr>
        <p:txBody>
          <a:bodyPr>
            <a:spAutoFit/>
          </a:bodyPr>
          <a:lstStyle/>
          <a:p>
            <a:pPr>
              <a:defRPr/>
            </a:pPr>
            <a:r>
              <a:rPr lang="en-US" sz="1200" b="1" i="1" kern="0" dirty="0">
                <a:solidFill>
                  <a:schemeClr val="accent1"/>
                </a:solidFill>
              </a:rPr>
              <a:t>The best of open source and IBM Watson tools to create start-of-the-art data products</a:t>
            </a:r>
            <a:endParaRPr lang="en-US" sz="1200" b="1" kern="0" dirty="0">
              <a:solidFill>
                <a:schemeClr val="accent1"/>
              </a:solidFill>
            </a:endParaRPr>
          </a:p>
          <a:p>
            <a:pPr>
              <a:defRPr/>
            </a:pPr>
            <a:r>
              <a:rPr lang="en-US" sz="1200" b="1" kern="0" dirty="0"/>
              <a:t>  </a:t>
            </a:r>
            <a:endParaRPr lang="en-US" sz="1200" b="1" kern="0" dirty="0">
              <a:solidFill>
                <a:schemeClr val="accent6"/>
              </a:solidFill>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5E937391-D5C4-064C-86DE-21869DC0742C}"/>
              </a:ext>
            </a:extLst>
          </p:cNvPr>
          <p:cNvSpPr>
            <a:spLocks noGrp="1" noChangeArrowheads="1"/>
          </p:cNvSpPr>
          <p:nvPr>
            <p:ph type="title"/>
          </p:nvPr>
        </p:nvSpPr>
        <p:spPr/>
        <p:txBody>
          <a:bodyPr/>
          <a:lstStyle/>
          <a:p>
            <a:r>
              <a:rPr lang="en-US" altLang="en-US"/>
              <a:t>Jupyter Notebook</a:t>
            </a:r>
          </a:p>
        </p:txBody>
      </p:sp>
      <p:pic>
        <p:nvPicPr>
          <p:cNvPr id="89090" name="Picture 3">
            <a:extLst>
              <a:ext uri="{FF2B5EF4-FFF2-40B4-BE49-F238E27FC236}">
                <a16:creationId xmlns:a16="http://schemas.microsoft.com/office/drawing/2014/main" id="{E6248DF2-C99F-1F4E-B60B-BD6CA266BA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79525"/>
            <a:ext cx="9144000" cy="455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89091" name="Group 8">
            <a:extLst>
              <a:ext uri="{FF2B5EF4-FFF2-40B4-BE49-F238E27FC236}">
                <a16:creationId xmlns:a16="http://schemas.microsoft.com/office/drawing/2014/main" id="{C6141FB2-BC59-614D-9862-A46B72323B13}"/>
              </a:ext>
            </a:extLst>
          </p:cNvPr>
          <p:cNvGrpSpPr>
            <a:grpSpLocks/>
          </p:cNvGrpSpPr>
          <p:nvPr/>
        </p:nvGrpSpPr>
        <p:grpSpPr bwMode="auto">
          <a:xfrm>
            <a:off x="7727950" y="561975"/>
            <a:ext cx="1150938" cy="604838"/>
            <a:chOff x="473827" y="1116146"/>
            <a:chExt cx="1150268" cy="747674"/>
          </a:xfrm>
        </p:grpSpPr>
        <p:sp>
          <p:nvSpPr>
            <p:cNvPr id="6" name="Rectangle: Rounded Corners 5">
              <a:extLst>
                <a:ext uri="{FF2B5EF4-FFF2-40B4-BE49-F238E27FC236}">
                  <a16:creationId xmlns:a16="http://schemas.microsoft.com/office/drawing/2014/main" id="{2AD7D8B9-F4FC-479E-8815-0E4E590DD0EE}"/>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8D5A5082-BA84-4AA6-9915-D649EDFFA04A}"/>
                </a:ext>
              </a:extLst>
            </p:cNvPr>
            <p:cNvSpPr txBox="1"/>
            <p:nvPr/>
          </p:nvSpPr>
          <p:spPr>
            <a:xfrm>
              <a:off x="510319" y="1153432"/>
              <a:ext cx="1077285" cy="67310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Build Model</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079704B0-45F5-A943-849B-37EACF21E946}"/>
              </a:ext>
            </a:extLst>
          </p:cNvPr>
          <p:cNvSpPr>
            <a:spLocks noGrp="1" noChangeArrowheads="1"/>
          </p:cNvSpPr>
          <p:nvPr>
            <p:ph type="title"/>
          </p:nvPr>
        </p:nvSpPr>
        <p:spPr/>
        <p:txBody>
          <a:bodyPr/>
          <a:lstStyle/>
          <a:p>
            <a:r>
              <a:rPr lang="en-US" altLang="en-US" dirty="0"/>
              <a:t>SPSS Modeler </a:t>
            </a:r>
          </a:p>
        </p:txBody>
      </p:sp>
      <p:grpSp>
        <p:nvGrpSpPr>
          <p:cNvPr id="91138" name="Group 8">
            <a:extLst>
              <a:ext uri="{FF2B5EF4-FFF2-40B4-BE49-F238E27FC236}">
                <a16:creationId xmlns:a16="http://schemas.microsoft.com/office/drawing/2014/main" id="{DC7A2CD8-7C04-0D46-8A0C-256249132C85}"/>
              </a:ext>
            </a:extLst>
          </p:cNvPr>
          <p:cNvGrpSpPr>
            <a:grpSpLocks/>
          </p:cNvGrpSpPr>
          <p:nvPr/>
        </p:nvGrpSpPr>
        <p:grpSpPr bwMode="auto">
          <a:xfrm>
            <a:off x="7727950" y="561975"/>
            <a:ext cx="1150938" cy="604838"/>
            <a:chOff x="473827" y="1116146"/>
            <a:chExt cx="1150268" cy="747674"/>
          </a:xfrm>
        </p:grpSpPr>
        <p:sp>
          <p:nvSpPr>
            <p:cNvPr id="5" name="Rectangle: Rounded Corners 4">
              <a:extLst>
                <a:ext uri="{FF2B5EF4-FFF2-40B4-BE49-F238E27FC236}">
                  <a16:creationId xmlns:a16="http://schemas.microsoft.com/office/drawing/2014/main" id="{EE49A3F6-826A-43DB-9422-BD45C4B564A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E3D236ED-5B3B-472C-BF9B-7B3B4362A71E}"/>
                </a:ext>
              </a:extLst>
            </p:cNvPr>
            <p:cNvSpPr txBox="1"/>
            <p:nvPr/>
          </p:nvSpPr>
          <p:spPr>
            <a:xfrm>
              <a:off x="510319" y="1153432"/>
              <a:ext cx="1077285" cy="67310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Build Model</a:t>
              </a:r>
            </a:p>
          </p:txBody>
        </p:sp>
      </p:grpSp>
      <p:pic>
        <p:nvPicPr>
          <p:cNvPr id="3" name="Picture 2" descr="A screenshot of a cell phone&#10;&#10;Description automatically generated">
            <a:extLst>
              <a:ext uri="{FF2B5EF4-FFF2-40B4-BE49-F238E27FC236}">
                <a16:creationId xmlns:a16="http://schemas.microsoft.com/office/drawing/2014/main" id="{74E7ED4D-A758-47D4-AB8E-BE3E172914AA}"/>
              </a:ext>
            </a:extLst>
          </p:cNvPr>
          <p:cNvPicPr>
            <a:picLocks noChangeAspect="1"/>
          </p:cNvPicPr>
          <p:nvPr/>
        </p:nvPicPr>
        <p:blipFill>
          <a:blip r:embed="rId3"/>
          <a:stretch>
            <a:fillRect/>
          </a:stretch>
        </p:blipFill>
        <p:spPr>
          <a:xfrm>
            <a:off x="0" y="1333897"/>
            <a:ext cx="9144000" cy="4190205"/>
          </a:xfrm>
          <a:prstGeom prst="rect">
            <a:avLst/>
          </a:prstGeom>
          <a:ln>
            <a:solidFill>
              <a:schemeClr val="accent1"/>
            </a:solidFill>
          </a:ln>
        </p:spPr>
      </p:pic>
      <p:pic>
        <p:nvPicPr>
          <p:cNvPr id="7" name="Picture 6" descr="A close up of text on a white background&#10;&#10;Description automatically generated">
            <a:extLst>
              <a:ext uri="{FF2B5EF4-FFF2-40B4-BE49-F238E27FC236}">
                <a16:creationId xmlns:a16="http://schemas.microsoft.com/office/drawing/2014/main" id="{21466128-0997-4412-BCE3-253BA3F283E6}"/>
              </a:ext>
            </a:extLst>
          </p:cNvPr>
          <p:cNvPicPr/>
          <p:nvPr/>
        </p:nvPicPr>
        <p:blipFill>
          <a:blip r:embed="rId4"/>
          <a:stretch>
            <a:fillRect/>
          </a:stretch>
        </p:blipFill>
        <p:spPr>
          <a:xfrm>
            <a:off x="1504950" y="1819274"/>
            <a:ext cx="7639050" cy="3704827"/>
          </a:xfrm>
          <a:prstGeom prst="rect">
            <a:avLst/>
          </a:prstGeom>
          <a:ln>
            <a:solidFill>
              <a:schemeClr val="tx1"/>
            </a:solidFill>
          </a:ln>
        </p:spPr>
      </p:pic>
    </p:spTree>
    <p:extLst>
      <p:ext uri="{BB962C8B-B14F-4D97-AF65-F5344CB8AC3E}">
        <p14:creationId xmlns:p14="http://schemas.microsoft.com/office/powerpoint/2010/main" val="1712317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Picture 31">
            <a:extLst>
              <a:ext uri="{FF2B5EF4-FFF2-40B4-BE49-F238E27FC236}">
                <a16:creationId xmlns:a16="http://schemas.microsoft.com/office/drawing/2014/main" id="{20C7EFC8-9C95-044C-B701-0AEC3737B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2473325"/>
            <a:ext cx="58801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B4BBA9C-2861-4B40-B1C3-7E7301A77B2E}"/>
              </a:ext>
            </a:extLst>
          </p:cNvPr>
          <p:cNvSpPr/>
          <p:nvPr/>
        </p:nvSpPr>
        <p:spPr>
          <a:xfrm>
            <a:off x="325438" y="1244600"/>
            <a:ext cx="6684962" cy="738188"/>
          </a:xfrm>
          <a:prstGeom prst="rect">
            <a:avLst/>
          </a:prstGeom>
        </p:spPr>
        <p:txBody>
          <a:bodyPr>
            <a:spAutoFit/>
          </a:bodyPr>
          <a:lstStyle/>
          <a:p>
            <a:pPr>
              <a:defRPr/>
            </a:pPr>
            <a:r>
              <a:rPr lang="en-US" sz="1400" dirty="0">
                <a:latin typeface="+mj-lt"/>
                <a:ea typeface="Helvetica Neue" charset="0"/>
                <a:cs typeface="Helvetica Neue" charset="0"/>
              </a:rPr>
              <a:t>An intuitive drag-and-drop, no-code interface for designing neural network structures using the most popular deep learning frameworks. Quickly capture your network design then single click export for experimental optimization</a:t>
            </a:r>
            <a:r>
              <a:rPr lang="en-US" sz="1013" dirty="0">
                <a:latin typeface="Helvetica Neue" charset="0"/>
                <a:ea typeface="Helvetica Neue" charset="0"/>
                <a:cs typeface="Helvetica Neue" charset="0"/>
              </a:rPr>
              <a:t>.</a:t>
            </a:r>
          </a:p>
        </p:txBody>
      </p:sp>
      <p:sp>
        <p:nvSpPr>
          <p:cNvPr id="6" name="Rectangle 5">
            <a:extLst>
              <a:ext uri="{FF2B5EF4-FFF2-40B4-BE49-F238E27FC236}">
                <a16:creationId xmlns:a16="http://schemas.microsoft.com/office/drawing/2014/main" id="{9A781F36-5EA9-4DCF-850E-9D0FA2C32922}"/>
              </a:ext>
            </a:extLst>
          </p:cNvPr>
          <p:cNvSpPr/>
          <p:nvPr/>
        </p:nvSpPr>
        <p:spPr>
          <a:xfrm flipH="1">
            <a:off x="2944813" y="2043113"/>
            <a:ext cx="2284412" cy="461962"/>
          </a:xfrm>
          <a:prstGeom prst="rect">
            <a:avLst/>
          </a:prstGeom>
        </p:spPr>
        <p:txBody>
          <a:bodyPr>
            <a:spAutoFit/>
          </a:bodyPr>
          <a:lstStyle/>
          <a:p>
            <a:pPr>
              <a:defRPr/>
            </a:pPr>
            <a:r>
              <a:rPr lang="en-US" sz="1200" dirty="0">
                <a:latin typeface="+mj-lt"/>
                <a:ea typeface="Helvetica Neue" charset="0"/>
                <a:cs typeface="Helvetica Neue" charset="0"/>
              </a:rPr>
              <a:t>Real-time validation of network flow</a:t>
            </a:r>
          </a:p>
        </p:txBody>
      </p:sp>
      <p:sp>
        <p:nvSpPr>
          <p:cNvPr id="2" name="Bent Arrow 1">
            <a:extLst>
              <a:ext uri="{FF2B5EF4-FFF2-40B4-BE49-F238E27FC236}">
                <a16:creationId xmlns:a16="http://schemas.microsoft.com/office/drawing/2014/main" id="{785479B4-D7D0-4C5E-8AB6-1B612DEAC663}"/>
              </a:ext>
            </a:extLst>
          </p:cNvPr>
          <p:cNvSpPr/>
          <p:nvPr/>
        </p:nvSpPr>
        <p:spPr>
          <a:xfrm rot="5400000" flipV="1">
            <a:off x="2466483" y="2443122"/>
            <a:ext cx="729843" cy="238387"/>
          </a:xfrm>
          <a:prstGeom prst="bentArrow">
            <a:avLst/>
          </a:prstGeom>
          <a:solidFill>
            <a:schemeClr val="accent5">
              <a:lumMod val="20000"/>
              <a:lumOff val="80000"/>
            </a:schemeClr>
          </a:solidFill>
          <a:ln w="19050" cap="flat">
            <a:solidFill>
              <a:schemeClr val="accent5"/>
            </a:solidFill>
            <a:prstDash val="solid"/>
            <a:round/>
            <a:tailEnd type="none" w="lg" len="lg"/>
          </a:ln>
          <a:effectLst/>
          <a:sp3d/>
        </p:spPr>
        <p:style>
          <a:lnRef idx="0">
            <a:scrgbClr r="0" g="0" b="0"/>
          </a:lnRef>
          <a:fillRef idx="0">
            <a:scrgbClr r="0" g="0" b="0"/>
          </a:fillRef>
          <a:effectRef idx="0">
            <a:scrgbClr r="0" g="0" b="0"/>
          </a:effectRef>
          <a:fontRef idx="none"/>
        </p:style>
        <p:txBody>
          <a:bodyPr lIns="68580" tIns="34290" rIns="68580" bIns="34290" anchor="ctr"/>
          <a:lstStyle/>
          <a:p>
            <a:pPr algn="ctr">
              <a:defRPr/>
            </a:pPr>
            <a:endParaRPr lang="en-US" sz="1013"/>
          </a:p>
        </p:txBody>
      </p:sp>
      <p:sp>
        <p:nvSpPr>
          <p:cNvPr id="154629" name="Rectangle 2">
            <a:extLst>
              <a:ext uri="{FF2B5EF4-FFF2-40B4-BE49-F238E27FC236}">
                <a16:creationId xmlns:a16="http://schemas.microsoft.com/office/drawing/2014/main" id="{D06FA6EC-66B1-824E-8E47-E81328CA8B93}"/>
              </a:ext>
            </a:extLst>
          </p:cNvPr>
          <p:cNvSpPr>
            <a:spLocks noChangeArrowheads="1"/>
          </p:cNvSpPr>
          <p:nvPr/>
        </p:nvSpPr>
        <p:spPr bwMode="auto">
          <a:xfrm>
            <a:off x="77788" y="3346450"/>
            <a:ext cx="1181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a:r>
              <a:rPr lang="en-US" altLang="en-US" sz="1200">
                <a:latin typeface="Helvetica Neue" panose="02000503000000020004" pitchFamily="2" charset="0"/>
                <a:ea typeface="Helvetica Neue" panose="02000503000000020004" pitchFamily="2" charset="0"/>
                <a:cs typeface="Helvetica Neue" panose="02000503000000020004" pitchFamily="2" charset="0"/>
              </a:rPr>
              <a:t>Drag-and-drop</a:t>
            </a:r>
          </a:p>
          <a:p>
            <a:pPr algn="r"/>
            <a:r>
              <a:rPr lang="en-US" altLang="en-US" sz="1200">
                <a:latin typeface="Helvetica Neue" panose="02000503000000020004" pitchFamily="2" charset="0"/>
                <a:ea typeface="Helvetica Neue" panose="02000503000000020004" pitchFamily="2" charset="0"/>
                <a:cs typeface="Helvetica Neue" panose="02000503000000020004" pitchFamily="2" charset="0"/>
              </a:rPr>
              <a:t>network layers</a:t>
            </a:r>
          </a:p>
        </p:txBody>
      </p:sp>
      <p:sp>
        <p:nvSpPr>
          <p:cNvPr id="8" name="Rectangle 7">
            <a:extLst>
              <a:ext uri="{FF2B5EF4-FFF2-40B4-BE49-F238E27FC236}">
                <a16:creationId xmlns:a16="http://schemas.microsoft.com/office/drawing/2014/main" id="{0A1785C7-AD72-4DF7-81F7-7E54DC758C84}"/>
              </a:ext>
            </a:extLst>
          </p:cNvPr>
          <p:cNvSpPr/>
          <p:nvPr/>
        </p:nvSpPr>
        <p:spPr>
          <a:xfrm>
            <a:off x="7386638" y="3165475"/>
            <a:ext cx="1504950" cy="830263"/>
          </a:xfrm>
          <a:prstGeom prst="rect">
            <a:avLst/>
          </a:prstGeom>
        </p:spPr>
        <p:txBody>
          <a:bodyPr>
            <a:spAutoFit/>
          </a:bodyPr>
          <a:lstStyle/>
          <a:p>
            <a:pPr marL="86916" indent="-86916">
              <a:buFont typeface="Arial" charset="0"/>
              <a:buChar char="•"/>
              <a:defRPr/>
            </a:pPr>
            <a:r>
              <a:rPr lang="en-US" sz="1200" dirty="0">
                <a:latin typeface="+mj-lt"/>
                <a:ea typeface="Helvetica Neue" charset="0"/>
                <a:cs typeface="Helvetica Neue" charset="0"/>
              </a:rPr>
              <a:t>Define layer configuration</a:t>
            </a:r>
          </a:p>
          <a:p>
            <a:pPr marL="86916" indent="-86916">
              <a:buFont typeface="Arial" charset="0"/>
              <a:buChar char="•"/>
              <a:defRPr/>
            </a:pPr>
            <a:r>
              <a:rPr lang="en-US" sz="1200" dirty="0">
                <a:latin typeface="+mj-lt"/>
                <a:ea typeface="Helvetica Neue" charset="0"/>
                <a:cs typeface="Helvetica Neue" charset="0"/>
              </a:rPr>
              <a:t>Choose optimizer </a:t>
            </a:r>
            <a:r>
              <a:rPr lang="en-US" sz="1200" dirty="0" err="1">
                <a:latin typeface="+mj-lt"/>
                <a:ea typeface="Helvetica Neue" charset="0"/>
                <a:cs typeface="Helvetica Neue" charset="0"/>
              </a:rPr>
              <a:t>params</a:t>
            </a:r>
            <a:endParaRPr lang="en-US" sz="1200" dirty="0">
              <a:latin typeface="+mj-lt"/>
              <a:ea typeface="Helvetica Neue" charset="0"/>
              <a:cs typeface="Helvetica Neue" charset="0"/>
            </a:endParaRPr>
          </a:p>
        </p:txBody>
      </p:sp>
      <p:sp>
        <p:nvSpPr>
          <p:cNvPr id="14" name="Bent Arrow 13">
            <a:extLst>
              <a:ext uri="{FF2B5EF4-FFF2-40B4-BE49-F238E27FC236}">
                <a16:creationId xmlns:a16="http://schemas.microsoft.com/office/drawing/2014/main" id="{768F730E-F84C-4080-BAB2-F5848E273952}"/>
              </a:ext>
            </a:extLst>
          </p:cNvPr>
          <p:cNvSpPr/>
          <p:nvPr/>
        </p:nvSpPr>
        <p:spPr>
          <a:xfrm rot="10800000" flipV="1">
            <a:off x="7213846" y="2969216"/>
            <a:ext cx="386347" cy="232793"/>
          </a:xfrm>
          <a:prstGeom prst="bentArrow">
            <a:avLst/>
          </a:prstGeom>
          <a:solidFill>
            <a:schemeClr val="accent5">
              <a:lumMod val="20000"/>
              <a:lumOff val="80000"/>
            </a:schemeClr>
          </a:solidFill>
          <a:ln w="19050" cap="flat">
            <a:solidFill>
              <a:schemeClr val="accent5"/>
            </a:solidFill>
            <a:prstDash val="solid"/>
            <a:round/>
            <a:tailEnd type="none" w="lg" len="lg"/>
          </a:ln>
          <a:effectLst/>
          <a:sp3d/>
        </p:spPr>
        <p:style>
          <a:lnRef idx="0">
            <a:scrgbClr r="0" g="0" b="0"/>
          </a:lnRef>
          <a:fillRef idx="0">
            <a:scrgbClr r="0" g="0" b="0"/>
          </a:fillRef>
          <a:effectRef idx="0">
            <a:scrgbClr r="0" g="0" b="0"/>
          </a:effectRef>
          <a:fontRef idx="none"/>
        </p:style>
        <p:txBody>
          <a:bodyPr lIns="68580" tIns="34290" rIns="68580" bIns="34290" anchor="ctr"/>
          <a:lstStyle/>
          <a:p>
            <a:pPr algn="ctr">
              <a:defRPr/>
            </a:pPr>
            <a:endParaRPr lang="en-US" sz="1013"/>
          </a:p>
        </p:txBody>
      </p:sp>
      <p:sp>
        <p:nvSpPr>
          <p:cNvPr id="16" name="Left Brace 15">
            <a:extLst>
              <a:ext uri="{FF2B5EF4-FFF2-40B4-BE49-F238E27FC236}">
                <a16:creationId xmlns:a16="http://schemas.microsoft.com/office/drawing/2014/main" id="{8971A316-5F8B-4891-8356-3035460C67A0}"/>
              </a:ext>
            </a:extLst>
          </p:cNvPr>
          <p:cNvSpPr/>
          <p:nvPr/>
        </p:nvSpPr>
        <p:spPr>
          <a:xfrm>
            <a:off x="1239240" y="2856429"/>
            <a:ext cx="211836" cy="1252057"/>
          </a:xfrm>
          <a:prstGeom prst="leftBrace">
            <a:avLst/>
          </a:prstGeom>
          <a:noFill/>
          <a:ln w="19050" cap="flat">
            <a:solidFill>
              <a:schemeClr val="accent5"/>
            </a:solidFill>
            <a:prstDash val="solid"/>
            <a:round/>
            <a:tailEnd type="none" w="lg" len="lg"/>
          </a:ln>
          <a:effectLst/>
          <a:sp3d/>
        </p:spPr>
        <p:style>
          <a:lnRef idx="0">
            <a:scrgbClr r="0" g="0" b="0"/>
          </a:lnRef>
          <a:fillRef idx="0">
            <a:scrgbClr r="0" g="0" b="0"/>
          </a:fillRef>
          <a:effectRef idx="0">
            <a:scrgbClr r="0" g="0" b="0"/>
          </a:effectRef>
          <a:fontRef idx="none"/>
        </p:style>
        <p:txBody>
          <a:bodyPr anchor="ctr"/>
          <a:lstStyle/>
          <a:p>
            <a:pPr algn="ctr">
              <a:defRPr/>
            </a:pPr>
            <a:endParaRPr lang="en-US" sz="1013"/>
          </a:p>
        </p:txBody>
      </p:sp>
      <p:sp>
        <p:nvSpPr>
          <p:cNvPr id="21" name="Rectangle 20">
            <a:extLst>
              <a:ext uri="{FF2B5EF4-FFF2-40B4-BE49-F238E27FC236}">
                <a16:creationId xmlns:a16="http://schemas.microsoft.com/office/drawing/2014/main" id="{297C2EC6-CC57-49AB-B2C4-82CD1B46F427}"/>
              </a:ext>
            </a:extLst>
          </p:cNvPr>
          <p:cNvSpPr/>
          <p:nvPr/>
        </p:nvSpPr>
        <p:spPr>
          <a:xfrm flipH="1">
            <a:off x="4932363" y="5056188"/>
            <a:ext cx="2309812" cy="831850"/>
          </a:xfrm>
          <a:prstGeom prst="rect">
            <a:avLst/>
          </a:prstGeom>
        </p:spPr>
        <p:txBody>
          <a:bodyPr>
            <a:spAutoFit/>
          </a:bodyPr>
          <a:lstStyle/>
          <a:p>
            <a:pPr marL="86916" indent="-86916">
              <a:buFont typeface="Arial" charset="0"/>
              <a:buChar char="•"/>
              <a:defRPr/>
            </a:pPr>
            <a:r>
              <a:rPr lang="en-US" sz="1200" dirty="0">
                <a:latin typeface="+mj-lt"/>
                <a:ea typeface="Helvetica Neue" charset="0"/>
                <a:cs typeface="Helvetica Neue" charset="0"/>
              </a:rPr>
              <a:t>Save as popular framework code</a:t>
            </a:r>
          </a:p>
          <a:p>
            <a:pPr marL="86916" indent="-86916">
              <a:buFont typeface="Arial" charset="0"/>
              <a:buChar char="•"/>
              <a:defRPr/>
            </a:pPr>
            <a:r>
              <a:rPr lang="en-US" sz="1200" dirty="0">
                <a:latin typeface="+mj-lt"/>
                <a:ea typeface="Helvetica Neue" charset="0"/>
                <a:cs typeface="Helvetica Neue" charset="0"/>
              </a:rPr>
              <a:t>Export as a python notebook</a:t>
            </a:r>
          </a:p>
          <a:p>
            <a:pPr marL="86916" indent="-86916">
              <a:buFont typeface="Arial" charset="0"/>
              <a:buChar char="•"/>
              <a:defRPr/>
            </a:pPr>
            <a:r>
              <a:rPr lang="en-US" sz="1200" dirty="0">
                <a:latin typeface="+mj-lt"/>
                <a:ea typeface="Helvetica Neue" charset="0"/>
                <a:cs typeface="Helvetica Neue" charset="0"/>
              </a:rPr>
              <a:t>Execute as batch experiment</a:t>
            </a:r>
          </a:p>
        </p:txBody>
      </p:sp>
      <p:sp>
        <p:nvSpPr>
          <p:cNvPr id="23" name="Bent Arrow 22">
            <a:extLst>
              <a:ext uri="{FF2B5EF4-FFF2-40B4-BE49-F238E27FC236}">
                <a16:creationId xmlns:a16="http://schemas.microsoft.com/office/drawing/2014/main" id="{320FB899-EF41-45CA-893E-EACC118B06B8}"/>
              </a:ext>
            </a:extLst>
          </p:cNvPr>
          <p:cNvSpPr/>
          <p:nvPr/>
        </p:nvSpPr>
        <p:spPr>
          <a:xfrm rot="16200000" flipV="1">
            <a:off x="6894753" y="5067270"/>
            <a:ext cx="463558" cy="232793"/>
          </a:xfrm>
          <a:prstGeom prst="bentArrow">
            <a:avLst/>
          </a:prstGeom>
          <a:solidFill>
            <a:schemeClr val="accent5">
              <a:lumMod val="20000"/>
              <a:lumOff val="80000"/>
            </a:schemeClr>
          </a:solidFill>
          <a:ln w="19050" cap="flat">
            <a:solidFill>
              <a:schemeClr val="accent5"/>
            </a:solidFill>
            <a:prstDash val="solid"/>
            <a:round/>
            <a:tailEnd type="none" w="lg" len="lg"/>
          </a:ln>
          <a:effectLst/>
          <a:sp3d/>
        </p:spPr>
        <p:style>
          <a:lnRef idx="0">
            <a:scrgbClr r="0" g="0" b="0"/>
          </a:lnRef>
          <a:fillRef idx="0">
            <a:scrgbClr r="0" g="0" b="0"/>
          </a:fillRef>
          <a:effectRef idx="0">
            <a:scrgbClr r="0" g="0" b="0"/>
          </a:effectRef>
          <a:fontRef idx="none"/>
        </p:style>
        <p:txBody>
          <a:bodyPr lIns="68580" tIns="34290" rIns="68580" bIns="34290" anchor="ctr"/>
          <a:lstStyle/>
          <a:p>
            <a:pPr algn="ctr">
              <a:defRPr/>
            </a:pPr>
            <a:endParaRPr lang="en-US" sz="1013"/>
          </a:p>
        </p:txBody>
      </p:sp>
      <p:pic>
        <p:nvPicPr>
          <p:cNvPr id="154635" name="Picture 23">
            <a:extLst>
              <a:ext uri="{FF2B5EF4-FFF2-40B4-BE49-F238E27FC236}">
                <a16:creationId xmlns:a16="http://schemas.microsoft.com/office/drawing/2014/main" id="{ECFE3333-EAF4-304B-8DD2-5040343E5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875" y="1558925"/>
            <a:ext cx="8524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6" name="Picture 24">
            <a:extLst>
              <a:ext uri="{FF2B5EF4-FFF2-40B4-BE49-F238E27FC236}">
                <a16:creationId xmlns:a16="http://schemas.microsoft.com/office/drawing/2014/main" id="{41FE1EE6-2B01-6446-88AC-AE54BCA51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6413" y="1558925"/>
            <a:ext cx="765175"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7" name="Picture 25">
            <a:extLst>
              <a:ext uri="{FF2B5EF4-FFF2-40B4-BE49-F238E27FC236}">
                <a16:creationId xmlns:a16="http://schemas.microsoft.com/office/drawing/2014/main" id="{0AC11275-DDCA-A24E-AC06-348BE36C6D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5950" y="1846263"/>
            <a:ext cx="4429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38" name="Picture 27">
            <a:extLst>
              <a:ext uri="{FF2B5EF4-FFF2-40B4-BE49-F238E27FC236}">
                <a16:creationId xmlns:a16="http://schemas.microsoft.com/office/drawing/2014/main" id="{C611BFD1-37F1-8C42-BE5C-D293C632FF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950" y="1831975"/>
            <a:ext cx="5397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E449FA17-F005-4B07-8730-3A128A69DFE8}"/>
              </a:ext>
            </a:extLst>
          </p:cNvPr>
          <p:cNvSpPr/>
          <p:nvPr/>
        </p:nvSpPr>
        <p:spPr>
          <a:xfrm>
            <a:off x="1487488" y="4953000"/>
            <a:ext cx="2732087" cy="461963"/>
          </a:xfrm>
          <a:prstGeom prst="rect">
            <a:avLst/>
          </a:prstGeom>
        </p:spPr>
        <p:txBody>
          <a:bodyPr>
            <a:spAutoFit/>
          </a:bodyPr>
          <a:lstStyle/>
          <a:p>
            <a:pPr marL="86916" indent="-86916">
              <a:buFont typeface="Arial" charset="0"/>
              <a:buChar char="•"/>
              <a:defRPr/>
            </a:pPr>
            <a:r>
              <a:rPr lang="en-US" sz="1200" dirty="0">
                <a:latin typeface="+mj-lt"/>
                <a:ea typeface="Helvetica Neue Thin" charset="0"/>
                <a:cs typeface="Helvetica Neue Thin" charset="0"/>
              </a:rPr>
              <a:t>Generate CPU or GPU compatible code</a:t>
            </a:r>
          </a:p>
        </p:txBody>
      </p:sp>
      <p:sp>
        <p:nvSpPr>
          <p:cNvPr id="154640" name="Rectangle 17">
            <a:extLst>
              <a:ext uri="{FF2B5EF4-FFF2-40B4-BE49-F238E27FC236}">
                <a16:creationId xmlns:a16="http://schemas.microsoft.com/office/drawing/2014/main" id="{D60D303B-C368-204F-8872-41D35D56143A}"/>
              </a:ext>
            </a:extLst>
          </p:cNvPr>
          <p:cNvSpPr>
            <a:spLocks noChangeArrowheads="1"/>
          </p:cNvSpPr>
          <p:nvPr/>
        </p:nvSpPr>
        <p:spPr bwMode="auto">
          <a:xfrm>
            <a:off x="6907213" y="1323975"/>
            <a:ext cx="21669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900" b="1" dirty="0">
                <a:latin typeface="Helvetica Neue" panose="02000503000000020004" pitchFamily="2" charset="0"/>
                <a:ea typeface="Helvetica Neue" panose="02000503000000020004" pitchFamily="2" charset="0"/>
                <a:cs typeface="Helvetica Neue" panose="02000503000000020004" pitchFamily="2" charset="0"/>
              </a:rPr>
              <a:t>Supported Frameworks</a:t>
            </a:r>
          </a:p>
        </p:txBody>
      </p:sp>
      <p:sp>
        <p:nvSpPr>
          <p:cNvPr id="30" name="Title 1">
            <a:extLst>
              <a:ext uri="{FF2B5EF4-FFF2-40B4-BE49-F238E27FC236}">
                <a16:creationId xmlns:a16="http://schemas.microsoft.com/office/drawing/2014/main" id="{3FE71162-C0C3-47D9-BDFB-FD5B73E415EF}"/>
              </a:ext>
            </a:extLst>
          </p:cNvPr>
          <p:cNvSpPr txBox="1">
            <a:spLocks noChangeArrowheads="1"/>
          </p:cNvSpPr>
          <p:nvPr/>
        </p:nvSpPr>
        <p:spPr bwMode="auto">
          <a:xfrm>
            <a:off x="255588" y="601663"/>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lnSpc>
                <a:spcPct val="90000"/>
              </a:lnSpc>
              <a:spcBef>
                <a:spcPct val="0"/>
              </a:spcBef>
              <a:spcAft>
                <a:spcPct val="0"/>
              </a:spcAft>
              <a:defRPr sz="9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eaLnBrk="1" hangingPunct="1">
              <a:defRPr/>
            </a:pPr>
            <a:r>
              <a:rPr lang="en-US" altLang="en-US" sz="2600" kern="0" dirty="0">
                <a:solidFill>
                  <a:schemeClr val="accent6"/>
                </a:solidFill>
              </a:rPr>
              <a:t>Neural Network Modeler</a:t>
            </a:r>
          </a:p>
        </p:txBody>
      </p:sp>
      <p:grpSp>
        <p:nvGrpSpPr>
          <p:cNvPr id="24" name="Group 8">
            <a:extLst>
              <a:ext uri="{FF2B5EF4-FFF2-40B4-BE49-F238E27FC236}">
                <a16:creationId xmlns:a16="http://schemas.microsoft.com/office/drawing/2014/main" id="{3B003DDC-74BE-401C-B0BF-E4F7910BCE02}"/>
              </a:ext>
            </a:extLst>
          </p:cNvPr>
          <p:cNvGrpSpPr>
            <a:grpSpLocks/>
          </p:cNvGrpSpPr>
          <p:nvPr/>
        </p:nvGrpSpPr>
        <p:grpSpPr bwMode="auto">
          <a:xfrm>
            <a:off x="7727950" y="582613"/>
            <a:ext cx="1150938" cy="604837"/>
            <a:chOff x="473827" y="1116146"/>
            <a:chExt cx="1150268" cy="747674"/>
          </a:xfrm>
        </p:grpSpPr>
        <p:sp>
          <p:nvSpPr>
            <p:cNvPr id="25" name="Rectangle: Rounded Corners 24">
              <a:extLst>
                <a:ext uri="{FF2B5EF4-FFF2-40B4-BE49-F238E27FC236}">
                  <a16:creationId xmlns:a16="http://schemas.microsoft.com/office/drawing/2014/main" id="{C70498E2-1F12-4771-807C-EA3B51551C09}"/>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ectangle: Rounded Corners 4">
              <a:extLst>
                <a:ext uri="{FF2B5EF4-FFF2-40B4-BE49-F238E27FC236}">
                  <a16:creationId xmlns:a16="http://schemas.microsoft.com/office/drawing/2014/main" id="{E9E422FF-582C-4FAB-AD9B-814C223944AA}"/>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Build Model</a:t>
              </a:r>
            </a:p>
          </p:txBody>
        </p:sp>
      </p:grpSp>
    </p:spTree>
    <p:extLst>
      <p:ext uri="{BB962C8B-B14F-4D97-AF65-F5344CB8AC3E}">
        <p14:creationId xmlns:p14="http://schemas.microsoft.com/office/powerpoint/2010/main" val="2513326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6">
            <a:extLst>
              <a:ext uri="{FF2B5EF4-FFF2-40B4-BE49-F238E27FC236}">
                <a16:creationId xmlns:a16="http://schemas.microsoft.com/office/drawing/2014/main" id="{18D20BEE-06F4-534D-AA6E-E458ABFA024D}"/>
              </a:ext>
            </a:extLst>
          </p:cNvPr>
          <p:cNvSpPr>
            <a:spLocks noChangeArrowheads="1"/>
          </p:cNvSpPr>
          <p:nvPr/>
        </p:nvSpPr>
        <p:spPr bwMode="auto">
          <a:xfrm>
            <a:off x="1588" y="1203325"/>
            <a:ext cx="9142412" cy="51768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endParaRPr lang="en-US" altLang="en-US" sz="2400">
              <a:solidFill>
                <a:schemeClr val="bg2"/>
              </a:solidFill>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55650" name="Rectangle 30">
            <a:extLst>
              <a:ext uri="{FF2B5EF4-FFF2-40B4-BE49-F238E27FC236}">
                <a16:creationId xmlns:a16="http://schemas.microsoft.com/office/drawing/2014/main" id="{6979B78A-291E-964E-B002-8918833F267E}"/>
              </a:ext>
            </a:extLst>
          </p:cNvPr>
          <p:cNvSpPr>
            <a:spLocks noChangeArrowheads="1"/>
          </p:cNvSpPr>
          <p:nvPr/>
        </p:nvSpPr>
        <p:spPr bwMode="auto">
          <a:xfrm>
            <a:off x="750888" y="3322638"/>
            <a:ext cx="159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solidFill>
                  <a:schemeClr val="accent2"/>
                </a:solidFill>
                <a:latin typeface="Helvetica Neue Light" panose="02000403000000020004" pitchFamily="2" charset="0"/>
                <a:ea typeface="Helvetica Neue Light" panose="02000403000000020004" pitchFamily="2" charset="0"/>
                <a:cs typeface="Helvetica Neue Light" panose="02000403000000020004" pitchFamily="2" charset="0"/>
              </a:rPr>
              <a:t>designs</a:t>
            </a:r>
          </a:p>
        </p:txBody>
      </p:sp>
      <p:sp>
        <p:nvSpPr>
          <p:cNvPr id="155651" name="Rectangle 77">
            <a:extLst>
              <a:ext uri="{FF2B5EF4-FFF2-40B4-BE49-F238E27FC236}">
                <a16:creationId xmlns:a16="http://schemas.microsoft.com/office/drawing/2014/main" id="{4315676B-671F-7043-97B3-52B86247F14A}"/>
              </a:ext>
            </a:extLst>
          </p:cNvPr>
          <p:cNvSpPr>
            <a:spLocks noChangeArrowheads="1"/>
          </p:cNvSpPr>
          <p:nvPr/>
        </p:nvSpPr>
        <p:spPr bwMode="auto">
          <a:xfrm>
            <a:off x="3151188" y="3322638"/>
            <a:ext cx="116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solidFill>
                  <a:schemeClr val="accent2"/>
                </a:solidFill>
                <a:latin typeface="Helvetica Neue Light" panose="02000403000000020004" pitchFamily="2" charset="0"/>
                <a:ea typeface="Helvetica Neue Light" panose="02000403000000020004" pitchFamily="2" charset="0"/>
                <a:cs typeface="Helvetica Neue Light" panose="02000403000000020004" pitchFamily="2" charset="0"/>
              </a:rPr>
              <a:t>varies</a:t>
            </a:r>
          </a:p>
        </p:txBody>
      </p:sp>
      <p:sp>
        <p:nvSpPr>
          <p:cNvPr id="155652" name="Rectangle 78">
            <a:extLst>
              <a:ext uri="{FF2B5EF4-FFF2-40B4-BE49-F238E27FC236}">
                <a16:creationId xmlns:a16="http://schemas.microsoft.com/office/drawing/2014/main" id="{0821C7A5-96AE-E940-9B28-89830732C3B4}"/>
              </a:ext>
            </a:extLst>
          </p:cNvPr>
          <p:cNvSpPr>
            <a:spLocks noChangeArrowheads="1"/>
          </p:cNvSpPr>
          <p:nvPr/>
        </p:nvSpPr>
        <p:spPr bwMode="auto">
          <a:xfrm>
            <a:off x="2024063" y="3255963"/>
            <a:ext cx="1168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neural</a:t>
            </a:r>
          </a:p>
          <a:p>
            <a:pPr algn="ctr"/>
            <a:r>
              <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network</a:t>
            </a:r>
          </a:p>
        </p:txBody>
      </p:sp>
      <p:sp>
        <p:nvSpPr>
          <p:cNvPr id="155653" name="Rectangle 79">
            <a:extLst>
              <a:ext uri="{FF2B5EF4-FFF2-40B4-BE49-F238E27FC236}">
                <a16:creationId xmlns:a16="http://schemas.microsoft.com/office/drawing/2014/main" id="{F7A7F711-37CC-1340-B5A6-1D4C3F68BB91}"/>
              </a:ext>
            </a:extLst>
          </p:cNvPr>
          <p:cNvSpPr>
            <a:spLocks noChangeArrowheads="1"/>
          </p:cNvSpPr>
          <p:nvPr/>
        </p:nvSpPr>
        <p:spPr bwMode="auto">
          <a:xfrm>
            <a:off x="5211763" y="3316288"/>
            <a:ext cx="116998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solidFill>
                  <a:schemeClr val="accent2"/>
                </a:solidFill>
                <a:latin typeface="Helvetica Neue Light" panose="02000403000000020004" pitchFamily="2" charset="0"/>
                <a:ea typeface="Helvetica Neue Light" panose="02000403000000020004" pitchFamily="2" charset="0"/>
                <a:cs typeface="Helvetica Neue Light" panose="02000403000000020004" pitchFamily="2" charset="0"/>
              </a:rPr>
              <a:t>trains</a:t>
            </a:r>
          </a:p>
        </p:txBody>
      </p:sp>
      <p:sp>
        <p:nvSpPr>
          <p:cNvPr id="155654" name="Rectangle 80">
            <a:extLst>
              <a:ext uri="{FF2B5EF4-FFF2-40B4-BE49-F238E27FC236}">
                <a16:creationId xmlns:a16="http://schemas.microsoft.com/office/drawing/2014/main" id="{992504D3-5FB2-A240-B265-C2E51557A9C8}"/>
              </a:ext>
            </a:extLst>
          </p:cNvPr>
          <p:cNvSpPr>
            <a:spLocks noChangeArrowheads="1"/>
          </p:cNvSpPr>
          <p:nvPr/>
        </p:nvSpPr>
        <p:spPr bwMode="auto">
          <a:xfrm>
            <a:off x="7667625" y="3294063"/>
            <a:ext cx="1271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solidFill>
                  <a:schemeClr val="accent2"/>
                </a:solidFill>
                <a:latin typeface="Helvetica Neue Light" panose="02000403000000020004" pitchFamily="2" charset="0"/>
                <a:ea typeface="Helvetica Neue Light" panose="02000403000000020004" pitchFamily="2" charset="0"/>
                <a:cs typeface="Helvetica Neue Light" panose="02000403000000020004" pitchFamily="2" charset="0"/>
              </a:rPr>
              <a:t>evaluates</a:t>
            </a:r>
          </a:p>
        </p:txBody>
      </p:sp>
      <p:sp>
        <p:nvSpPr>
          <p:cNvPr id="155655" name="Rectangle 93">
            <a:extLst>
              <a:ext uri="{FF2B5EF4-FFF2-40B4-BE49-F238E27FC236}">
                <a16:creationId xmlns:a16="http://schemas.microsoft.com/office/drawing/2014/main" id="{EF8B2EEA-0DC4-BB48-A847-128BBC8D6F05}"/>
              </a:ext>
            </a:extLst>
          </p:cNvPr>
          <p:cNvSpPr>
            <a:spLocks noChangeArrowheads="1"/>
          </p:cNvSpPr>
          <p:nvPr/>
        </p:nvSpPr>
        <p:spPr bwMode="auto">
          <a:xfrm>
            <a:off x="6088063" y="3344863"/>
            <a:ext cx="14859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100’s-1000’s</a:t>
            </a:r>
          </a:p>
          <a:p>
            <a:pPr algn="ctr"/>
            <a:r>
              <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models</a:t>
            </a:r>
          </a:p>
        </p:txBody>
      </p:sp>
      <p:sp>
        <p:nvSpPr>
          <p:cNvPr id="155656" name="Rectangle 95">
            <a:extLst>
              <a:ext uri="{FF2B5EF4-FFF2-40B4-BE49-F238E27FC236}">
                <a16:creationId xmlns:a16="http://schemas.microsoft.com/office/drawing/2014/main" id="{B586AD7C-6872-7849-A78A-CB506CB4A3D0}"/>
              </a:ext>
            </a:extLst>
          </p:cNvPr>
          <p:cNvSpPr>
            <a:spLocks noChangeArrowheads="1"/>
          </p:cNvSpPr>
          <p:nvPr/>
        </p:nvSpPr>
        <p:spPr bwMode="auto">
          <a:xfrm>
            <a:off x="3875088" y="3141663"/>
            <a:ext cx="16970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batch_size</a:t>
            </a:r>
          </a:p>
          <a:p>
            <a:pPr algn="ctr"/>
            <a:r>
              <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dropout</a:t>
            </a:r>
          </a:p>
          <a:p>
            <a:pPr algn="ctr"/>
            <a:r>
              <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learning_rate</a:t>
            </a:r>
          </a:p>
          <a:p>
            <a:pPr algn="ctr"/>
            <a:r>
              <a:rPr lang="mr-IN"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a:t>
            </a:r>
            <a:endPar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endParaRPr>
          </a:p>
          <a:p>
            <a:pPr algn="ctr"/>
            <a:r>
              <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hyperparameters</a:t>
            </a:r>
          </a:p>
        </p:txBody>
      </p:sp>
      <p:cxnSp>
        <p:nvCxnSpPr>
          <p:cNvPr id="99" name="Elbow Connector 98">
            <a:extLst>
              <a:ext uri="{FF2B5EF4-FFF2-40B4-BE49-F238E27FC236}">
                <a16:creationId xmlns:a16="http://schemas.microsoft.com/office/drawing/2014/main" id="{FACCE00E-F634-4F75-9FD9-84FCB9464B39}"/>
              </a:ext>
            </a:extLst>
          </p:cNvPr>
          <p:cNvCxnSpPr>
            <a:stCxn id="155654" idx="0"/>
            <a:endCxn id="155650" idx="0"/>
          </p:cNvCxnSpPr>
          <p:nvPr/>
        </p:nvCxnSpPr>
        <p:spPr>
          <a:xfrm rot="16200000" flipH="1" flipV="1">
            <a:off x="4912519" y="-67468"/>
            <a:ext cx="28575" cy="6751637"/>
          </a:xfrm>
          <a:prstGeom prst="bentConnector3">
            <a:avLst>
              <a:gd name="adj1" fmla="val -4200007"/>
            </a:avLst>
          </a:prstGeom>
          <a:ln w="31750">
            <a:solidFill>
              <a:schemeClr val="accent2"/>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55658" name="Rectangle 104">
            <a:extLst>
              <a:ext uri="{FF2B5EF4-FFF2-40B4-BE49-F238E27FC236}">
                <a16:creationId xmlns:a16="http://schemas.microsoft.com/office/drawing/2014/main" id="{58E4B6DB-7BA3-3347-9DC0-738B96BA90AF}"/>
              </a:ext>
            </a:extLst>
          </p:cNvPr>
          <p:cNvSpPr>
            <a:spLocks noChangeArrowheads="1"/>
          </p:cNvSpPr>
          <p:nvPr/>
        </p:nvSpPr>
        <p:spPr bwMode="auto">
          <a:xfrm>
            <a:off x="4068763" y="1811338"/>
            <a:ext cx="1382712"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a:solidFill>
                  <a:schemeClr val="bg1"/>
                </a:solidFill>
                <a:latin typeface="Helvetica Neue Light" panose="02000403000000020004" pitchFamily="2" charset="0"/>
                <a:ea typeface="Helvetica Neue Light" panose="02000403000000020004" pitchFamily="2" charset="0"/>
                <a:cs typeface="Helvetica Neue Light" panose="02000403000000020004" pitchFamily="2" charset="0"/>
              </a:rPr>
              <a:t>10’s-100’s experiments</a:t>
            </a:r>
          </a:p>
        </p:txBody>
      </p:sp>
      <p:sp>
        <p:nvSpPr>
          <p:cNvPr id="155659" name="Rectangle 110">
            <a:extLst>
              <a:ext uri="{FF2B5EF4-FFF2-40B4-BE49-F238E27FC236}">
                <a16:creationId xmlns:a16="http://schemas.microsoft.com/office/drawing/2014/main" id="{22DE8A25-3F74-A14D-AFA0-8199872F002F}"/>
              </a:ext>
            </a:extLst>
          </p:cNvPr>
          <p:cNvSpPr>
            <a:spLocks noChangeArrowheads="1"/>
          </p:cNvSpPr>
          <p:nvPr/>
        </p:nvSpPr>
        <p:spPr bwMode="auto">
          <a:xfrm>
            <a:off x="0" y="5045075"/>
            <a:ext cx="9144000" cy="13731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a:r>
              <a:rPr lang="en-US" altLang="en-US" sz="280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Experiment Builder</a:t>
            </a:r>
          </a:p>
          <a:p>
            <a:pPr algn="ctr"/>
            <a:r>
              <a:rPr lang="en-US" altLang="en-US" sz="2400">
                <a:solidFill>
                  <a:schemeClr val="bg1"/>
                </a:solidFill>
                <a:latin typeface="Helvetica Neue UltraLight" panose="02000206000000020004" pitchFamily="2" charset="0"/>
                <a:ea typeface="Helvetica Neue UltraLight" panose="02000206000000020004" pitchFamily="2" charset="0"/>
                <a:cs typeface="Helvetica Neue UltraLight" panose="02000206000000020004" pitchFamily="2" charset="0"/>
              </a:rPr>
              <a:t>supports the end-to-end workflow</a:t>
            </a:r>
          </a:p>
        </p:txBody>
      </p:sp>
      <p:cxnSp>
        <p:nvCxnSpPr>
          <p:cNvPr id="113" name="Straight Connector 112">
            <a:extLst>
              <a:ext uri="{FF2B5EF4-FFF2-40B4-BE49-F238E27FC236}">
                <a16:creationId xmlns:a16="http://schemas.microsoft.com/office/drawing/2014/main" id="{F3887865-C8AA-47B1-AEFA-2613136580A8}"/>
              </a:ext>
            </a:extLst>
          </p:cNvPr>
          <p:cNvCxnSpPr/>
          <p:nvPr/>
        </p:nvCxnSpPr>
        <p:spPr>
          <a:xfrm>
            <a:off x="1550988" y="3722688"/>
            <a:ext cx="0" cy="1303337"/>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458B53AD-EFBF-45A1-98F0-1232E2499C71}"/>
              </a:ext>
            </a:extLst>
          </p:cNvPr>
          <p:cNvCxnSpPr/>
          <p:nvPr/>
        </p:nvCxnSpPr>
        <p:spPr>
          <a:xfrm>
            <a:off x="3689350" y="3722688"/>
            <a:ext cx="0" cy="1303337"/>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94DAC51-8F2D-4645-A861-6D33E8B5E280}"/>
              </a:ext>
            </a:extLst>
          </p:cNvPr>
          <p:cNvCxnSpPr/>
          <p:nvPr/>
        </p:nvCxnSpPr>
        <p:spPr>
          <a:xfrm>
            <a:off x="5781675" y="3722688"/>
            <a:ext cx="0" cy="1303337"/>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F751AFF-F765-46D9-8BA9-741DDB2D2EFF}"/>
              </a:ext>
            </a:extLst>
          </p:cNvPr>
          <p:cNvCxnSpPr/>
          <p:nvPr/>
        </p:nvCxnSpPr>
        <p:spPr>
          <a:xfrm>
            <a:off x="8307388" y="3722688"/>
            <a:ext cx="0" cy="1303337"/>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17" name="Group 116">
            <a:extLst>
              <a:ext uri="{FF2B5EF4-FFF2-40B4-BE49-F238E27FC236}">
                <a16:creationId xmlns:a16="http://schemas.microsoft.com/office/drawing/2014/main" id="{40A3E699-C159-4702-ADBF-4BEDB6390242}"/>
              </a:ext>
            </a:extLst>
          </p:cNvPr>
          <p:cNvGrpSpPr/>
          <p:nvPr/>
        </p:nvGrpSpPr>
        <p:grpSpPr>
          <a:xfrm>
            <a:off x="322192" y="3181711"/>
            <a:ext cx="526045" cy="925380"/>
            <a:chOff x="3926994" y="5717968"/>
            <a:chExt cx="914400" cy="1585761"/>
          </a:xfrm>
          <a:solidFill>
            <a:schemeClr val="bg2"/>
          </a:solidFill>
          <a:effectLst/>
        </p:grpSpPr>
        <p:sp>
          <p:nvSpPr>
            <p:cNvPr id="118" name="Block Arc 117">
              <a:extLst>
                <a:ext uri="{FF2B5EF4-FFF2-40B4-BE49-F238E27FC236}">
                  <a16:creationId xmlns:a16="http://schemas.microsoft.com/office/drawing/2014/main" id="{9A9B5B3D-5985-4149-96E7-C4E64087E980}"/>
                </a:ext>
              </a:extLst>
            </p:cNvPr>
            <p:cNvSpPr/>
            <p:nvPr/>
          </p:nvSpPr>
          <p:spPr>
            <a:xfrm>
              <a:off x="3926994" y="6389329"/>
              <a:ext cx="914400" cy="914400"/>
            </a:xfrm>
            <a:prstGeom prst="blockArc">
              <a:avLst>
                <a:gd name="adj1" fmla="val 10802347"/>
                <a:gd name="adj2" fmla="val 0"/>
                <a:gd name="adj3" fmla="val 14611"/>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2"/>
                </a:solidFill>
                <a:latin typeface="IBM Plex Sans Light" charset="0"/>
                <a:ea typeface="IBM Plex Sans Light" charset="0"/>
                <a:cs typeface="IBM Plex Sans Light" charset="0"/>
              </a:endParaRPr>
            </a:p>
          </p:txBody>
        </p:sp>
        <p:sp>
          <p:nvSpPr>
            <p:cNvPr id="119" name="Donut 118">
              <a:extLst>
                <a:ext uri="{FF2B5EF4-FFF2-40B4-BE49-F238E27FC236}">
                  <a16:creationId xmlns:a16="http://schemas.microsoft.com/office/drawing/2014/main" id="{E67DEAEB-E3D5-4281-AF94-260007AB979D}"/>
                </a:ext>
              </a:extLst>
            </p:cNvPr>
            <p:cNvSpPr/>
            <p:nvPr/>
          </p:nvSpPr>
          <p:spPr>
            <a:xfrm>
              <a:off x="4096063" y="5717968"/>
              <a:ext cx="576263" cy="583571"/>
            </a:xfrm>
            <a:prstGeom prst="donut">
              <a:avLst>
                <a:gd name="adj" fmla="val 12674"/>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2"/>
                </a:solidFill>
                <a:latin typeface="IBM Plex Sans Light" charset="0"/>
                <a:ea typeface="IBM Plex Sans Light" charset="0"/>
                <a:cs typeface="IBM Plex Sans Light" charset="0"/>
              </a:endParaRPr>
            </a:p>
          </p:txBody>
        </p:sp>
      </p:grpSp>
      <p:sp>
        <p:nvSpPr>
          <p:cNvPr id="155665" name="Title 1">
            <a:extLst>
              <a:ext uri="{FF2B5EF4-FFF2-40B4-BE49-F238E27FC236}">
                <a16:creationId xmlns:a16="http://schemas.microsoft.com/office/drawing/2014/main" id="{F32CF96E-8E68-C345-854B-E14AA9F05050}"/>
              </a:ext>
            </a:extLst>
          </p:cNvPr>
          <p:cNvSpPr>
            <a:spLocks noGrp="1" noChangeArrowheads="1"/>
          </p:cNvSpPr>
          <p:nvPr>
            <p:ph type="title"/>
          </p:nvPr>
        </p:nvSpPr>
        <p:spPr>
          <a:xfrm>
            <a:off x="255588" y="557213"/>
            <a:ext cx="8545512" cy="501650"/>
          </a:xfrm>
        </p:spPr>
        <p:txBody>
          <a:bodyPr/>
          <a:lstStyle/>
          <a:p>
            <a:pPr eaLnBrk="1" hangingPunct="1"/>
            <a:r>
              <a:rPr lang="en-US" altLang="en-US" sz="2600">
                <a:solidFill>
                  <a:srgbClr val="005BA0"/>
                </a:solidFill>
              </a:rPr>
              <a:t>Experiment Builder</a:t>
            </a:r>
          </a:p>
        </p:txBody>
      </p:sp>
      <p:grpSp>
        <p:nvGrpSpPr>
          <p:cNvPr id="21" name="Group 8">
            <a:extLst>
              <a:ext uri="{FF2B5EF4-FFF2-40B4-BE49-F238E27FC236}">
                <a16:creationId xmlns:a16="http://schemas.microsoft.com/office/drawing/2014/main" id="{2C7E45B4-3304-4FB5-AC38-D17927E3D677}"/>
              </a:ext>
            </a:extLst>
          </p:cNvPr>
          <p:cNvGrpSpPr>
            <a:grpSpLocks/>
          </p:cNvGrpSpPr>
          <p:nvPr/>
        </p:nvGrpSpPr>
        <p:grpSpPr bwMode="auto">
          <a:xfrm>
            <a:off x="7727950" y="582613"/>
            <a:ext cx="1150938" cy="604837"/>
            <a:chOff x="473827" y="1116146"/>
            <a:chExt cx="1150268" cy="747674"/>
          </a:xfrm>
        </p:grpSpPr>
        <p:sp>
          <p:nvSpPr>
            <p:cNvPr id="22" name="Rectangle: Rounded Corners 21">
              <a:extLst>
                <a:ext uri="{FF2B5EF4-FFF2-40B4-BE49-F238E27FC236}">
                  <a16:creationId xmlns:a16="http://schemas.microsoft.com/office/drawing/2014/main" id="{3A4DD602-E37B-439C-A167-E659ACF4E0D8}"/>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6B9F680E-C8A3-458E-A5A1-42360B02881D}"/>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Build Model</a:t>
              </a:r>
            </a:p>
          </p:txBody>
        </p:sp>
      </p:grpSp>
    </p:spTree>
    <p:extLst>
      <p:ext uri="{BB962C8B-B14F-4D97-AF65-F5344CB8AC3E}">
        <p14:creationId xmlns:p14="http://schemas.microsoft.com/office/powerpoint/2010/main" val="348522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0DA07060-E98F-CA4F-80C4-BFFB8BBB00C8}"/>
              </a:ext>
            </a:extLst>
          </p:cNvPr>
          <p:cNvSpPr>
            <a:spLocks noGrp="1" noChangeArrowheads="1"/>
          </p:cNvSpPr>
          <p:nvPr>
            <p:ph type="title"/>
          </p:nvPr>
        </p:nvSpPr>
        <p:spPr/>
        <p:txBody>
          <a:bodyPr/>
          <a:lstStyle/>
          <a:p>
            <a:r>
              <a:rPr lang="en-US" altLang="en-US"/>
              <a:t>AutoAI</a:t>
            </a:r>
          </a:p>
        </p:txBody>
      </p:sp>
      <p:grpSp>
        <p:nvGrpSpPr>
          <p:cNvPr id="95234" name="Group 8">
            <a:extLst>
              <a:ext uri="{FF2B5EF4-FFF2-40B4-BE49-F238E27FC236}">
                <a16:creationId xmlns:a16="http://schemas.microsoft.com/office/drawing/2014/main" id="{15544C35-510C-7D4C-820D-F4FD4E6D25CC}"/>
              </a:ext>
            </a:extLst>
          </p:cNvPr>
          <p:cNvGrpSpPr>
            <a:grpSpLocks/>
          </p:cNvGrpSpPr>
          <p:nvPr/>
        </p:nvGrpSpPr>
        <p:grpSpPr bwMode="auto">
          <a:xfrm>
            <a:off x="7727950" y="582613"/>
            <a:ext cx="1150938" cy="604837"/>
            <a:chOff x="473827" y="1116146"/>
            <a:chExt cx="1150268" cy="747674"/>
          </a:xfrm>
        </p:grpSpPr>
        <p:sp>
          <p:nvSpPr>
            <p:cNvPr id="5" name="Rectangle: Rounded Corners 4">
              <a:extLst>
                <a:ext uri="{FF2B5EF4-FFF2-40B4-BE49-F238E27FC236}">
                  <a16:creationId xmlns:a16="http://schemas.microsoft.com/office/drawing/2014/main" id="{EE49A3F6-826A-43DB-9422-BD45C4B564A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E3D236ED-5B3B-472C-BF9B-7B3B4362A71E}"/>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Build Model</a:t>
              </a:r>
            </a:p>
          </p:txBody>
        </p:sp>
      </p:grpSp>
      <p:pic>
        <p:nvPicPr>
          <p:cNvPr id="95235" name="Picture 6">
            <a:extLst>
              <a:ext uri="{FF2B5EF4-FFF2-40B4-BE49-F238E27FC236}">
                <a16:creationId xmlns:a16="http://schemas.microsoft.com/office/drawing/2014/main" id="{95255CED-8DD1-3D44-A0F6-BC521918CA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875" y="1430338"/>
            <a:ext cx="8350250" cy="36258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CB586590-9016-7348-904C-29E32C1BFAD2}"/>
              </a:ext>
            </a:extLst>
          </p:cNvPr>
          <p:cNvSpPr>
            <a:spLocks noGrp="1" noChangeArrowheads="1"/>
          </p:cNvSpPr>
          <p:nvPr>
            <p:ph type="title"/>
          </p:nvPr>
        </p:nvSpPr>
        <p:spPr/>
        <p:txBody>
          <a:bodyPr/>
          <a:lstStyle/>
          <a:p>
            <a:r>
              <a:rPr lang="en-US" altLang="en-US"/>
              <a:t>AutoAI</a:t>
            </a:r>
          </a:p>
        </p:txBody>
      </p:sp>
      <p:grpSp>
        <p:nvGrpSpPr>
          <p:cNvPr id="97282" name="Group 8">
            <a:extLst>
              <a:ext uri="{FF2B5EF4-FFF2-40B4-BE49-F238E27FC236}">
                <a16:creationId xmlns:a16="http://schemas.microsoft.com/office/drawing/2014/main" id="{3262242E-9245-CF43-A43C-2BC6232272AF}"/>
              </a:ext>
            </a:extLst>
          </p:cNvPr>
          <p:cNvGrpSpPr>
            <a:grpSpLocks/>
          </p:cNvGrpSpPr>
          <p:nvPr/>
        </p:nvGrpSpPr>
        <p:grpSpPr bwMode="auto">
          <a:xfrm>
            <a:off x="7727950" y="582613"/>
            <a:ext cx="1150938" cy="604837"/>
            <a:chOff x="473827" y="1116146"/>
            <a:chExt cx="1150268" cy="747674"/>
          </a:xfrm>
        </p:grpSpPr>
        <p:sp>
          <p:nvSpPr>
            <p:cNvPr id="5" name="Rectangle: Rounded Corners 4">
              <a:extLst>
                <a:ext uri="{FF2B5EF4-FFF2-40B4-BE49-F238E27FC236}">
                  <a16:creationId xmlns:a16="http://schemas.microsoft.com/office/drawing/2014/main" id="{EE49A3F6-826A-43DB-9422-BD45C4B564A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E3D236ED-5B3B-472C-BF9B-7B3B4362A71E}"/>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Build Model</a:t>
              </a:r>
            </a:p>
          </p:txBody>
        </p:sp>
      </p:grpSp>
      <p:pic>
        <p:nvPicPr>
          <p:cNvPr id="97283" name="Picture 2">
            <a:extLst>
              <a:ext uri="{FF2B5EF4-FFF2-40B4-BE49-F238E27FC236}">
                <a16:creationId xmlns:a16="http://schemas.microsoft.com/office/drawing/2014/main" id="{6F75C485-0E9C-4248-AA9B-39FBDAB84D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98600"/>
            <a:ext cx="9144000" cy="38608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29" name="Group 3">
            <a:extLst>
              <a:ext uri="{FF2B5EF4-FFF2-40B4-BE49-F238E27FC236}">
                <a16:creationId xmlns:a16="http://schemas.microsoft.com/office/drawing/2014/main" id="{CCB0D611-9AF0-484D-A6C3-3FB35639ED61}"/>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Create Project</a:t>
              </a:r>
            </a:p>
          </p:txBody>
        </p:sp>
      </p:grpSp>
      <p:grpSp>
        <p:nvGrpSpPr>
          <p:cNvPr id="99330" name="Group 17">
            <a:extLst>
              <a:ext uri="{FF2B5EF4-FFF2-40B4-BE49-F238E27FC236}">
                <a16:creationId xmlns:a16="http://schemas.microsoft.com/office/drawing/2014/main" id="{3EDBF61C-ED35-A84A-B148-487610C3DAA8}"/>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2FFD0ABC-BE4E-4CA5-812E-ED841CC79E26}"/>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Connect to Data</a:t>
              </a:r>
            </a:p>
          </p:txBody>
        </p:sp>
        <p:sp>
          <p:nvSpPr>
            <p:cNvPr id="7" name="Freeform: Shape 6">
              <a:extLst>
                <a:ext uri="{FF2B5EF4-FFF2-40B4-BE49-F238E27FC236}">
                  <a16:creationId xmlns:a16="http://schemas.microsoft.com/office/drawing/2014/main" id="{AE279EEB-496C-4550-ADE8-9306A331B935}"/>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3A7AC9DC-78F3-4C18-A576-B2D8F4CA4327}"/>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Prepare Data</a:t>
              </a:r>
            </a:p>
          </p:txBody>
        </p:sp>
        <p:sp>
          <p:nvSpPr>
            <p:cNvPr id="9" name="Freeform: Shape 8">
              <a:extLst>
                <a:ext uri="{FF2B5EF4-FFF2-40B4-BE49-F238E27FC236}">
                  <a16:creationId xmlns:a16="http://schemas.microsoft.com/office/drawing/2014/main" id="{CCE7BAEE-6171-4797-9879-723003AF8CFC}"/>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8373BF9D-66C4-4D36-A830-9CEF9C767199}"/>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Build Model</a:t>
              </a:r>
            </a:p>
          </p:txBody>
        </p:sp>
        <p:sp>
          <p:nvSpPr>
            <p:cNvPr id="11" name="Freeform: Shape 10">
              <a:extLst>
                <a:ext uri="{FF2B5EF4-FFF2-40B4-BE49-F238E27FC236}">
                  <a16:creationId xmlns:a16="http://schemas.microsoft.com/office/drawing/2014/main" id="{BCDC3D42-5B6A-4F6A-AF78-57E026101C35}"/>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2203DA30-0598-41BF-A5D1-D911DDB3BC3B}"/>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Save and Deploy</a:t>
              </a:r>
            </a:p>
          </p:txBody>
        </p:sp>
        <p:sp>
          <p:nvSpPr>
            <p:cNvPr id="13" name="Freeform: Shape 12">
              <a:extLst>
                <a:ext uri="{FF2B5EF4-FFF2-40B4-BE49-F238E27FC236}">
                  <a16:creationId xmlns:a16="http://schemas.microsoft.com/office/drawing/2014/main" id="{CCF4E5EC-2D56-4672-B1BB-EAD7CA5657F4}"/>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0AC4F08E-8F11-43CC-90A8-7C8D2606C5E0}"/>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Monitor and Manage</a:t>
              </a:r>
            </a:p>
          </p:txBody>
        </p:sp>
        <p:sp>
          <p:nvSpPr>
            <p:cNvPr id="15" name="Freeform: Shape 14">
              <a:extLst>
                <a:ext uri="{FF2B5EF4-FFF2-40B4-BE49-F238E27FC236}">
                  <a16:creationId xmlns:a16="http://schemas.microsoft.com/office/drawing/2014/main" id="{C0BB435E-2E98-407C-8FE1-18E26D67B9E8}"/>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117B4631-C495-4E56-B748-FE56C7AF2E23}"/>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Find Governed Data</a:t>
              </a:r>
            </a:p>
          </p:txBody>
        </p:sp>
        <p:sp>
          <p:nvSpPr>
            <p:cNvPr id="17" name="Freeform: Shape 16">
              <a:extLst>
                <a:ext uri="{FF2B5EF4-FFF2-40B4-BE49-F238E27FC236}">
                  <a16:creationId xmlns:a16="http://schemas.microsoft.com/office/drawing/2014/main" id="{89A7BC6F-5610-4A64-9EE7-A41B899117FF}"/>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99331" name="Group 25">
            <a:extLst>
              <a:ext uri="{FF2B5EF4-FFF2-40B4-BE49-F238E27FC236}">
                <a16:creationId xmlns:a16="http://schemas.microsoft.com/office/drawing/2014/main" id="{E1B8A9E1-56D6-6C49-934C-A1F189C8B064}"/>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err="1"/>
                <a:t>Resarch</a:t>
              </a:r>
              <a:r>
                <a:rPr lang="en-US" sz="1400" dirty="0"/>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99334" name="Title 1">
            <a:extLst>
              <a:ext uri="{FF2B5EF4-FFF2-40B4-BE49-F238E27FC236}">
                <a16:creationId xmlns:a16="http://schemas.microsoft.com/office/drawing/2014/main" id="{EBCFD40E-132E-0648-ABF6-B34EB4AA3208}"/>
              </a:ext>
            </a:extLst>
          </p:cNvPr>
          <p:cNvSpPr>
            <a:spLocks noGrp="1" noChangeArrowheads="1"/>
          </p:cNvSpPr>
          <p:nvPr>
            <p:ph type="title"/>
          </p:nvPr>
        </p:nvSpPr>
        <p:spPr>
          <a:xfrm>
            <a:off x="0" y="593725"/>
            <a:ext cx="9144000" cy="415925"/>
          </a:xfrm>
        </p:spPr>
        <p:txBody>
          <a:bodyPr/>
          <a:lstStyle/>
          <a:p>
            <a:r>
              <a:rPr lang="en-US" altLang="en-US"/>
              <a:t>Watson Studio supports the Data Science Lifecycle</a:t>
            </a:r>
            <a:br>
              <a:rPr lang="en-US" altLang="en-US" sz="2400"/>
            </a:br>
            <a:endParaRPr lang="en-US" altLang="en-US" sz="2400"/>
          </a:p>
        </p:txBody>
      </p:sp>
      <p:sp>
        <p:nvSpPr>
          <p:cNvPr id="99335" name="Rectangle 30">
            <a:extLst>
              <a:ext uri="{FF2B5EF4-FFF2-40B4-BE49-F238E27FC236}">
                <a16:creationId xmlns:a16="http://schemas.microsoft.com/office/drawing/2014/main" id="{5BBBA6CB-ED9F-A24B-9623-9E2C40866BAF}"/>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b="1" i="1">
                <a:solidFill>
                  <a:schemeClr val="accent1"/>
                </a:solidFill>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FD9434B6-3B57-D34E-89CC-CA7B9B5D9F47}"/>
              </a:ext>
            </a:extLst>
          </p:cNvPr>
          <p:cNvSpPr>
            <a:spLocks noGrp="1" noChangeArrowheads="1"/>
          </p:cNvSpPr>
          <p:nvPr>
            <p:ph type="title"/>
          </p:nvPr>
        </p:nvSpPr>
        <p:spPr>
          <a:xfrm>
            <a:off x="265113" y="593725"/>
            <a:ext cx="7462837" cy="501650"/>
          </a:xfrm>
        </p:spPr>
        <p:txBody>
          <a:bodyPr/>
          <a:lstStyle/>
          <a:p>
            <a:r>
              <a:rPr lang="en-US" altLang="en-US"/>
              <a:t>Watson Studio Save and Deploy Models</a:t>
            </a:r>
          </a:p>
        </p:txBody>
      </p:sp>
      <p:pic>
        <p:nvPicPr>
          <p:cNvPr id="100354" name="Picture 7">
            <a:extLst>
              <a:ext uri="{FF2B5EF4-FFF2-40B4-BE49-F238E27FC236}">
                <a16:creationId xmlns:a16="http://schemas.microsoft.com/office/drawing/2014/main" id="{056678EE-8757-FC48-A8A7-3C126FF24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857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0355" name="Group 8">
            <a:extLst>
              <a:ext uri="{FF2B5EF4-FFF2-40B4-BE49-F238E27FC236}">
                <a16:creationId xmlns:a16="http://schemas.microsoft.com/office/drawing/2014/main" id="{C3D4706E-3C4C-AE49-B3CB-9EAF4909C910}"/>
              </a:ext>
            </a:extLst>
          </p:cNvPr>
          <p:cNvGrpSpPr>
            <a:grpSpLocks/>
          </p:cNvGrpSpPr>
          <p:nvPr/>
        </p:nvGrpSpPr>
        <p:grpSpPr bwMode="auto">
          <a:xfrm>
            <a:off x="7727950" y="582613"/>
            <a:ext cx="1150938" cy="604837"/>
            <a:chOff x="473827" y="1116146"/>
            <a:chExt cx="1150268" cy="747674"/>
          </a:xfrm>
        </p:grpSpPr>
        <p:sp>
          <p:nvSpPr>
            <p:cNvPr id="10" name="Rectangle: Rounded Corners 9">
              <a:extLst>
                <a:ext uri="{FF2B5EF4-FFF2-40B4-BE49-F238E27FC236}">
                  <a16:creationId xmlns:a16="http://schemas.microsoft.com/office/drawing/2014/main" id="{DE4BE0A6-C4F0-486A-8C65-2A162F11A4CE}"/>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CD70B4CC-23B9-4F2D-96AF-BD8331A015B7}"/>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Save and Deploy</a:t>
              </a:r>
            </a:p>
          </p:txBody>
        </p:sp>
      </p:grpSp>
      <p:sp>
        <p:nvSpPr>
          <p:cNvPr id="7" name="Rectangle 6">
            <a:extLst>
              <a:ext uri="{FF2B5EF4-FFF2-40B4-BE49-F238E27FC236}">
                <a16:creationId xmlns:a16="http://schemas.microsoft.com/office/drawing/2014/main" id="{291EB1BE-716C-4A1B-B641-D56B438B2DE9}"/>
              </a:ext>
            </a:extLst>
          </p:cNvPr>
          <p:cNvSpPr/>
          <p:nvPr/>
        </p:nvSpPr>
        <p:spPr>
          <a:xfrm>
            <a:off x="2346325" y="985838"/>
            <a:ext cx="4278313" cy="461962"/>
          </a:xfrm>
          <a:prstGeom prst="rect">
            <a:avLst/>
          </a:prstGeom>
        </p:spPr>
        <p:txBody>
          <a:bodyPr>
            <a:spAutoFit/>
          </a:bodyPr>
          <a:lstStyle/>
          <a:p>
            <a:pPr>
              <a:defRPr/>
            </a:pPr>
            <a:r>
              <a:rPr lang="en-US" sz="1200" b="1" i="1" kern="0" dirty="0">
                <a:solidFill>
                  <a:schemeClr val="accent1"/>
                </a:solidFill>
              </a:rPr>
              <a:t>Save and Deploy Models with Watson Machine Learning</a:t>
            </a:r>
            <a:endParaRPr lang="en-US" sz="1200" b="1" kern="0" dirty="0">
              <a:solidFill>
                <a:schemeClr val="accent1"/>
              </a:solidFill>
            </a:endParaRPr>
          </a:p>
          <a:p>
            <a:pPr>
              <a:defRPr/>
            </a:pPr>
            <a:r>
              <a:rPr lang="en-US" sz="1200" b="1" kern="0" dirty="0"/>
              <a:t>  </a:t>
            </a:r>
            <a:endParaRPr lang="en-US" sz="1200" b="1" kern="0" dirty="0">
              <a:solidFill>
                <a:schemeClr val="accent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707E6-0FF1-E04B-BF0E-AD23A54AF4C3}"/>
              </a:ext>
            </a:extLst>
          </p:cNvPr>
          <p:cNvPicPr>
            <a:picLocks noChangeAspect="1"/>
          </p:cNvPicPr>
          <p:nvPr/>
        </p:nvPicPr>
        <p:blipFill>
          <a:blip r:embed="rId3"/>
          <a:stretch>
            <a:fillRect/>
          </a:stretch>
        </p:blipFill>
        <p:spPr>
          <a:xfrm>
            <a:off x="4048722" y="1198188"/>
            <a:ext cx="847725" cy="466725"/>
          </a:xfrm>
          <a:prstGeom prst="rect">
            <a:avLst/>
          </a:prstGeom>
        </p:spPr>
      </p:pic>
      <p:pic>
        <p:nvPicPr>
          <p:cNvPr id="4" name="Picture 3">
            <a:extLst>
              <a:ext uri="{FF2B5EF4-FFF2-40B4-BE49-F238E27FC236}">
                <a16:creationId xmlns:a16="http://schemas.microsoft.com/office/drawing/2014/main" id="{7C0E7A0F-65DF-FB4E-80F8-0997C9D8E67B}"/>
              </a:ext>
            </a:extLst>
          </p:cNvPr>
          <p:cNvPicPr>
            <a:picLocks noChangeAspect="1"/>
          </p:cNvPicPr>
          <p:nvPr/>
        </p:nvPicPr>
        <p:blipFill>
          <a:blip r:embed="rId4"/>
          <a:stretch>
            <a:fillRect/>
          </a:stretch>
        </p:blipFill>
        <p:spPr>
          <a:xfrm>
            <a:off x="4066581" y="4939902"/>
            <a:ext cx="847725" cy="466725"/>
          </a:xfrm>
          <a:prstGeom prst="rect">
            <a:avLst/>
          </a:prstGeom>
        </p:spPr>
      </p:pic>
      <p:pic>
        <p:nvPicPr>
          <p:cNvPr id="5" name="Picture 4">
            <a:extLst>
              <a:ext uri="{FF2B5EF4-FFF2-40B4-BE49-F238E27FC236}">
                <a16:creationId xmlns:a16="http://schemas.microsoft.com/office/drawing/2014/main" id="{182108BE-A677-4342-98BC-EE2ED48B5C5D}"/>
              </a:ext>
            </a:extLst>
          </p:cNvPr>
          <p:cNvPicPr>
            <a:picLocks noChangeAspect="1"/>
          </p:cNvPicPr>
          <p:nvPr/>
        </p:nvPicPr>
        <p:blipFill>
          <a:blip r:embed="rId5"/>
          <a:stretch>
            <a:fillRect/>
          </a:stretch>
        </p:blipFill>
        <p:spPr>
          <a:xfrm>
            <a:off x="4048722" y="3115259"/>
            <a:ext cx="838200" cy="447675"/>
          </a:xfrm>
          <a:prstGeom prst="rect">
            <a:avLst/>
          </a:prstGeom>
        </p:spPr>
      </p:pic>
      <p:pic>
        <p:nvPicPr>
          <p:cNvPr id="8" name="Picture 7">
            <a:extLst>
              <a:ext uri="{FF2B5EF4-FFF2-40B4-BE49-F238E27FC236}">
                <a16:creationId xmlns:a16="http://schemas.microsoft.com/office/drawing/2014/main" id="{FDE3DAA9-038E-E042-9FD5-F0DDBD44E53B}"/>
              </a:ext>
            </a:extLst>
          </p:cNvPr>
          <p:cNvPicPr>
            <a:picLocks noChangeAspect="1"/>
          </p:cNvPicPr>
          <p:nvPr/>
        </p:nvPicPr>
        <p:blipFill>
          <a:blip r:embed="rId6"/>
          <a:stretch>
            <a:fillRect/>
          </a:stretch>
        </p:blipFill>
        <p:spPr>
          <a:xfrm>
            <a:off x="5572125" y="958452"/>
            <a:ext cx="2876550" cy="1228725"/>
          </a:xfrm>
          <a:prstGeom prst="rect">
            <a:avLst/>
          </a:prstGeom>
        </p:spPr>
      </p:pic>
      <p:pic>
        <p:nvPicPr>
          <p:cNvPr id="11" name="Picture 10">
            <a:extLst>
              <a:ext uri="{FF2B5EF4-FFF2-40B4-BE49-F238E27FC236}">
                <a16:creationId xmlns:a16="http://schemas.microsoft.com/office/drawing/2014/main" id="{B3EDB23E-72C0-DD46-AC52-6163751DD5CF}"/>
              </a:ext>
            </a:extLst>
          </p:cNvPr>
          <p:cNvPicPr>
            <a:picLocks noChangeAspect="1"/>
          </p:cNvPicPr>
          <p:nvPr/>
        </p:nvPicPr>
        <p:blipFill>
          <a:blip r:embed="rId7"/>
          <a:stretch>
            <a:fillRect/>
          </a:stretch>
        </p:blipFill>
        <p:spPr>
          <a:xfrm>
            <a:off x="5572125" y="2688626"/>
            <a:ext cx="2895600" cy="1276350"/>
          </a:xfrm>
          <a:prstGeom prst="rect">
            <a:avLst/>
          </a:prstGeom>
        </p:spPr>
      </p:pic>
      <p:sp>
        <p:nvSpPr>
          <p:cNvPr id="13" name="Rectangle 12">
            <a:extLst>
              <a:ext uri="{FF2B5EF4-FFF2-40B4-BE49-F238E27FC236}">
                <a16:creationId xmlns:a16="http://schemas.microsoft.com/office/drawing/2014/main" id="{E9D65C26-AF6D-874E-A48A-D858A4207DBB}"/>
              </a:ext>
            </a:extLst>
          </p:cNvPr>
          <p:cNvSpPr/>
          <p:nvPr/>
        </p:nvSpPr>
        <p:spPr>
          <a:xfrm>
            <a:off x="582561" y="1163659"/>
            <a:ext cx="1960345" cy="369332"/>
          </a:xfrm>
          <a:prstGeom prst="rect">
            <a:avLst/>
          </a:prstGeom>
        </p:spPr>
        <p:txBody>
          <a:bodyPr wrap="none">
            <a:spAutoFit/>
          </a:bodyPr>
          <a:lstStyle/>
          <a:p>
            <a:pPr defTabSz="685800" eaLnBrk="1" fontAlgn="auto" hangingPunct="1">
              <a:spcBef>
                <a:spcPts val="0"/>
              </a:spcBef>
              <a:spcAft>
                <a:spcPts val="0"/>
              </a:spcAft>
            </a:pPr>
            <a:r>
              <a:rPr lang="en-US" sz="1800" b="1" u="sng" dirty="0">
                <a:solidFill>
                  <a:prstClr val="black"/>
                </a:solidFill>
                <a:latin typeface="Calibri" panose="020F0502020204030204"/>
                <a:ea typeface="+mn-ea"/>
              </a:rPr>
              <a:t>The Zoom Tool Bar</a:t>
            </a:r>
          </a:p>
        </p:txBody>
      </p:sp>
      <p:cxnSp>
        <p:nvCxnSpPr>
          <p:cNvPr id="15" name="Straight Arrow Connector 14">
            <a:extLst>
              <a:ext uri="{FF2B5EF4-FFF2-40B4-BE49-F238E27FC236}">
                <a16:creationId xmlns:a16="http://schemas.microsoft.com/office/drawing/2014/main" id="{99D20E94-15FB-4E4F-96F2-3F02A3349114}"/>
              </a:ext>
            </a:extLst>
          </p:cNvPr>
          <p:cNvCxnSpPr/>
          <p:nvPr/>
        </p:nvCxnSpPr>
        <p:spPr>
          <a:xfrm>
            <a:off x="5036344" y="1509908"/>
            <a:ext cx="246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3C967B0-988D-4B41-BC2B-0011866D65B9}"/>
              </a:ext>
            </a:extLst>
          </p:cNvPr>
          <p:cNvCxnSpPr/>
          <p:nvPr/>
        </p:nvCxnSpPr>
        <p:spPr>
          <a:xfrm>
            <a:off x="5036344" y="3349813"/>
            <a:ext cx="246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371860-CD35-0044-AB65-F935E9983541}"/>
              </a:ext>
            </a:extLst>
          </p:cNvPr>
          <p:cNvCxnSpPr/>
          <p:nvPr/>
        </p:nvCxnSpPr>
        <p:spPr>
          <a:xfrm>
            <a:off x="5100645" y="5118006"/>
            <a:ext cx="246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977C21-49C4-7A48-8308-AC0027AD8214}"/>
              </a:ext>
            </a:extLst>
          </p:cNvPr>
          <p:cNvSpPr txBox="1"/>
          <p:nvPr/>
        </p:nvSpPr>
        <p:spPr>
          <a:xfrm>
            <a:off x="5572126" y="4977057"/>
            <a:ext cx="2421731" cy="415498"/>
          </a:xfrm>
          <a:prstGeom prst="rect">
            <a:avLst/>
          </a:prstGeom>
          <a:noFill/>
        </p:spPr>
        <p:txBody>
          <a:bodyPr wrap="square" rtlCol="0">
            <a:spAutoFit/>
          </a:bodyPr>
          <a:lstStyle/>
          <a:p>
            <a:pPr defTabSz="685800" eaLnBrk="1" fontAlgn="auto" hangingPunct="1">
              <a:spcBef>
                <a:spcPts val="0"/>
              </a:spcBef>
              <a:spcAft>
                <a:spcPts val="0"/>
              </a:spcAft>
            </a:pPr>
            <a:r>
              <a:rPr lang="en-US" sz="1050" dirty="0">
                <a:solidFill>
                  <a:prstClr val="black"/>
                </a:solidFill>
                <a:latin typeface="Calibri" panose="020F0502020204030204"/>
                <a:ea typeface="+mn-ea"/>
              </a:rPr>
              <a:t>The Share Screen function has been deactivated during the lectures</a:t>
            </a:r>
          </a:p>
        </p:txBody>
      </p:sp>
      <p:pic>
        <p:nvPicPr>
          <p:cNvPr id="20" name="Picture 19">
            <a:extLst>
              <a:ext uri="{FF2B5EF4-FFF2-40B4-BE49-F238E27FC236}">
                <a16:creationId xmlns:a16="http://schemas.microsoft.com/office/drawing/2014/main" id="{2527F1F3-C568-AE48-9FE4-18D6719149A6}"/>
              </a:ext>
            </a:extLst>
          </p:cNvPr>
          <p:cNvPicPr>
            <a:picLocks noChangeAspect="1"/>
          </p:cNvPicPr>
          <p:nvPr/>
        </p:nvPicPr>
        <p:blipFill>
          <a:blip r:embed="rId8"/>
          <a:stretch>
            <a:fillRect/>
          </a:stretch>
        </p:blipFill>
        <p:spPr>
          <a:xfrm>
            <a:off x="582560" y="2436214"/>
            <a:ext cx="1857375" cy="504825"/>
          </a:xfrm>
          <a:prstGeom prst="rect">
            <a:avLst/>
          </a:prstGeom>
        </p:spPr>
      </p:pic>
      <p:sp>
        <p:nvSpPr>
          <p:cNvPr id="21" name="TextBox 20">
            <a:extLst>
              <a:ext uri="{FF2B5EF4-FFF2-40B4-BE49-F238E27FC236}">
                <a16:creationId xmlns:a16="http://schemas.microsoft.com/office/drawing/2014/main" id="{92A30F9A-05D3-8843-ACD6-3AC20BD7A1F1}"/>
              </a:ext>
            </a:extLst>
          </p:cNvPr>
          <p:cNvSpPr txBox="1"/>
          <p:nvPr/>
        </p:nvSpPr>
        <p:spPr>
          <a:xfrm>
            <a:off x="582560" y="3115260"/>
            <a:ext cx="1857375" cy="1384995"/>
          </a:xfrm>
          <a:prstGeom prst="rect">
            <a:avLst/>
          </a:prstGeom>
          <a:noFill/>
        </p:spPr>
        <p:txBody>
          <a:bodyPr wrap="square" rtlCol="0">
            <a:spAutoFit/>
          </a:bodyPr>
          <a:lstStyle/>
          <a:p>
            <a:pPr defTabSz="685800" eaLnBrk="1" fontAlgn="auto" hangingPunct="1">
              <a:spcBef>
                <a:spcPts val="0"/>
              </a:spcBef>
              <a:spcAft>
                <a:spcPts val="0"/>
              </a:spcAft>
            </a:pPr>
            <a:r>
              <a:rPr lang="en-US" sz="1050" dirty="0">
                <a:solidFill>
                  <a:prstClr val="black"/>
                </a:solidFill>
                <a:latin typeface="Calibri" panose="020F0502020204030204"/>
                <a:ea typeface="+mn-ea"/>
              </a:rPr>
              <a:t>We will stay on mute during the main sessions.  You may unmute yourself during breakouts.</a:t>
            </a:r>
          </a:p>
          <a:p>
            <a:pPr defTabSz="685800" eaLnBrk="1" fontAlgn="auto" hangingPunct="1">
              <a:spcBef>
                <a:spcPts val="0"/>
              </a:spcBef>
              <a:spcAft>
                <a:spcPts val="0"/>
              </a:spcAft>
            </a:pPr>
            <a:endParaRPr lang="en-US" sz="1050" dirty="0">
              <a:solidFill>
                <a:prstClr val="black"/>
              </a:solidFill>
              <a:latin typeface="Calibri" panose="020F0502020204030204"/>
              <a:ea typeface="+mn-ea"/>
            </a:endParaRPr>
          </a:p>
          <a:p>
            <a:pPr defTabSz="685800" eaLnBrk="1" fontAlgn="auto" hangingPunct="1">
              <a:spcBef>
                <a:spcPts val="0"/>
              </a:spcBef>
              <a:spcAft>
                <a:spcPts val="0"/>
              </a:spcAft>
            </a:pPr>
            <a:r>
              <a:rPr lang="en-US" sz="1050" dirty="0">
                <a:solidFill>
                  <a:prstClr val="black"/>
                </a:solidFill>
                <a:latin typeface="Calibri" panose="020F0502020204030204"/>
                <a:ea typeface="+mn-ea"/>
              </a:rPr>
              <a:t>We will not use video to preserve bandwidth during our class today.</a:t>
            </a:r>
          </a:p>
        </p:txBody>
      </p:sp>
    </p:spTree>
    <p:extLst>
      <p:ext uri="{BB962C8B-B14F-4D97-AF65-F5344CB8AC3E}">
        <p14:creationId xmlns:p14="http://schemas.microsoft.com/office/powerpoint/2010/main" val="3110357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807CBD22-BC76-48E7-80AE-48F3B69D7BAB}"/>
              </a:ext>
            </a:extLst>
          </p:cNvPr>
          <p:cNvSpPr txBox="1">
            <a:spLocks/>
          </p:cNvSpPr>
          <p:nvPr/>
        </p:nvSpPr>
        <p:spPr bwMode="auto">
          <a:xfrm>
            <a:off x="228600" y="522288"/>
            <a:ext cx="873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defRPr/>
            </a:pPr>
            <a:r>
              <a:rPr lang="en-US" sz="2600" kern="0" dirty="0"/>
              <a:t>Watson Studio Save and Deploy Trained Models</a:t>
            </a:r>
            <a:endParaRPr lang="en-US" sz="2600" b="0" kern="0" dirty="0"/>
          </a:p>
        </p:txBody>
      </p:sp>
      <p:sp>
        <p:nvSpPr>
          <p:cNvPr id="110" name="Can 34">
            <a:extLst>
              <a:ext uri="{FF2B5EF4-FFF2-40B4-BE49-F238E27FC236}">
                <a16:creationId xmlns:a16="http://schemas.microsoft.com/office/drawing/2014/main" id="{1A2B654C-FBDE-4DBB-A527-19BD1E2B8BF3}"/>
              </a:ext>
            </a:extLst>
          </p:cNvPr>
          <p:cNvSpPr/>
          <p:nvPr/>
        </p:nvSpPr>
        <p:spPr>
          <a:xfrm>
            <a:off x="1422400" y="3484563"/>
            <a:ext cx="928688" cy="584200"/>
          </a:xfrm>
          <a:prstGeom prst="can">
            <a:avLst/>
          </a:prstGeom>
          <a:solidFill>
            <a:srgbClr val="F3F3F3">
              <a:lumMod val="75000"/>
            </a:srgbClr>
          </a:solidFill>
          <a:ln w="12700" cap="flat" cmpd="sng" algn="ctr">
            <a:solidFill>
              <a:srgbClr val="F3F3F3">
                <a:lumMod val="50000"/>
              </a:srgbClr>
            </a:solidFill>
            <a:prstDash val="solid"/>
          </a:ln>
          <a:effectLst/>
        </p:spPr>
        <p:txBody>
          <a:bodyPr anchor="ctr"/>
          <a:lstStyle/>
          <a:p>
            <a:pPr algn="ctr" defTabSz="685800" eaLnBrk="1" fontAlgn="auto" hangingPunct="1">
              <a:spcBef>
                <a:spcPts val="34"/>
              </a:spcBef>
              <a:spcAft>
                <a:spcPts val="0"/>
              </a:spcAft>
              <a:buClr>
                <a:srgbClr val="000000"/>
              </a:buClr>
              <a:defRPr/>
            </a:pPr>
            <a:r>
              <a:rPr lang="en-US" sz="900" kern="0" dirty="0">
                <a:solidFill>
                  <a:srgbClr val="FFFFFF"/>
                </a:solidFill>
                <a:latin typeface="Helvetica Neue Medium" charset="0"/>
                <a:ea typeface="Helvetica Neue Medium" charset="0"/>
                <a:cs typeface="Helvetica Neue Medium" charset="0"/>
              </a:rPr>
              <a:t>artifact</a:t>
            </a:r>
          </a:p>
          <a:p>
            <a:pPr algn="ctr" defTabSz="685800" eaLnBrk="1" fontAlgn="auto" hangingPunct="1">
              <a:spcBef>
                <a:spcPts val="34"/>
              </a:spcBef>
              <a:spcAft>
                <a:spcPts val="0"/>
              </a:spcAft>
              <a:buClr>
                <a:srgbClr val="000000"/>
              </a:buClr>
              <a:defRPr/>
            </a:pPr>
            <a:r>
              <a:rPr lang="en-US" sz="900" kern="0" dirty="0">
                <a:solidFill>
                  <a:srgbClr val="FFFFFF"/>
                </a:solidFill>
                <a:latin typeface="Helvetica Neue Medium" charset="0"/>
                <a:ea typeface="Helvetica Neue Medium" charset="0"/>
                <a:cs typeface="Helvetica Neue Medium" charset="0"/>
              </a:rPr>
              <a:t>repository</a:t>
            </a:r>
          </a:p>
        </p:txBody>
      </p:sp>
      <p:sp>
        <p:nvSpPr>
          <p:cNvPr id="111" name="Cube 110">
            <a:extLst>
              <a:ext uri="{FF2B5EF4-FFF2-40B4-BE49-F238E27FC236}">
                <a16:creationId xmlns:a16="http://schemas.microsoft.com/office/drawing/2014/main" id="{0C9FC8D5-4B70-4E26-8C3A-156F33F36E79}"/>
              </a:ext>
            </a:extLst>
          </p:cNvPr>
          <p:cNvSpPr/>
          <p:nvPr/>
        </p:nvSpPr>
        <p:spPr>
          <a:xfrm>
            <a:off x="954088" y="2511425"/>
            <a:ext cx="1952625" cy="677863"/>
          </a:xfrm>
          <a:prstGeom prst="cube">
            <a:avLst>
              <a:gd name="adj" fmla="val 12262"/>
            </a:avLst>
          </a:prstGeom>
          <a:solidFill>
            <a:srgbClr val="FFFFFF"/>
          </a:solidFill>
          <a:ln w="12700" cap="flat" cmpd="sng" algn="ctr">
            <a:solidFill>
              <a:srgbClr val="F3F3F3">
                <a:lumMod val="50000"/>
              </a:srgbClr>
            </a:solidFill>
            <a:prstDash val="solid"/>
          </a:ln>
          <a:effectLst/>
        </p:spPr>
        <p:txBody>
          <a:bodyPr anchor="ctr"/>
          <a:lstStyle/>
          <a:p>
            <a:pPr algn="ctr" defTabSz="685800" eaLnBrk="1" fontAlgn="auto" hangingPunct="1">
              <a:spcBef>
                <a:spcPts val="34"/>
              </a:spcBef>
              <a:spcAft>
                <a:spcPts val="0"/>
              </a:spcAft>
              <a:buClr>
                <a:srgbClr val="000000"/>
              </a:buClr>
              <a:defRPr/>
            </a:pPr>
            <a:endParaRPr lang="fr-FR" sz="1200" kern="0" dirty="0">
              <a:solidFill>
                <a:srgbClr val="000000">
                  <a:lumMod val="50000"/>
                  <a:lumOff val="50000"/>
                </a:srgbClr>
              </a:solidFill>
              <a:latin typeface="Helvetica Neue Medium" charset="0"/>
              <a:ea typeface="Helvetica Neue Medium" charset="0"/>
              <a:cs typeface="Helvetica Neue Medium" charset="0"/>
            </a:endParaRPr>
          </a:p>
          <a:p>
            <a:pPr algn="ctr" defTabSz="685800" eaLnBrk="1" fontAlgn="auto" hangingPunct="1">
              <a:spcBef>
                <a:spcPts val="34"/>
              </a:spcBef>
              <a:spcAft>
                <a:spcPts val="0"/>
              </a:spcAft>
              <a:buClr>
                <a:srgbClr val="000000"/>
              </a:buClr>
              <a:defRPr/>
            </a:pPr>
            <a:r>
              <a:rPr lang="fr-FR" sz="1200" kern="0" dirty="0">
                <a:solidFill>
                  <a:srgbClr val="000000">
                    <a:lumMod val="50000"/>
                    <a:lumOff val="50000"/>
                  </a:srgbClr>
                </a:solidFill>
                <a:latin typeface="Helvetica Neue Medium" charset="0"/>
                <a:ea typeface="Helvetica Neue Medium" charset="0"/>
                <a:cs typeface="Helvetica Neue Medium" charset="0"/>
              </a:rPr>
              <a:t>train</a:t>
            </a:r>
          </a:p>
          <a:p>
            <a:pPr algn="ctr" defTabSz="685800" eaLnBrk="1" fontAlgn="auto" hangingPunct="1">
              <a:spcBef>
                <a:spcPts val="34"/>
              </a:spcBef>
              <a:spcAft>
                <a:spcPts val="0"/>
              </a:spcAft>
              <a:buClr>
                <a:srgbClr val="000000"/>
              </a:buClr>
              <a:defRPr/>
            </a:pPr>
            <a:r>
              <a:rPr lang="fr-FR" sz="1200" kern="0" dirty="0">
                <a:solidFill>
                  <a:srgbClr val="000000">
                    <a:lumMod val="50000"/>
                    <a:lumOff val="50000"/>
                  </a:srgbClr>
                </a:solidFill>
                <a:latin typeface="Helvetica Neue Medium" charset="0"/>
                <a:ea typeface="Helvetica Neue Medium" charset="0"/>
                <a:cs typeface="Helvetica Neue Medium" charset="0"/>
              </a:rPr>
              <a:t>infrastructure</a:t>
            </a:r>
          </a:p>
          <a:p>
            <a:pPr algn="ctr" defTabSz="685800" eaLnBrk="1" fontAlgn="auto" hangingPunct="1">
              <a:spcBef>
                <a:spcPts val="34"/>
              </a:spcBef>
              <a:spcAft>
                <a:spcPts val="0"/>
              </a:spcAft>
              <a:buClr>
                <a:srgbClr val="000000"/>
              </a:buClr>
              <a:defRPr/>
            </a:pPr>
            <a:endParaRPr lang="fr-FR" sz="1200" kern="0" dirty="0">
              <a:solidFill>
                <a:srgbClr val="000000">
                  <a:lumMod val="50000"/>
                  <a:lumOff val="50000"/>
                </a:srgbClr>
              </a:solidFill>
              <a:latin typeface="Helvetica Neue Medium" charset="0"/>
              <a:ea typeface="Helvetica Neue Medium" charset="0"/>
              <a:cs typeface="Helvetica Neue Medium" charset="0"/>
            </a:endParaRPr>
          </a:p>
        </p:txBody>
      </p:sp>
      <p:sp>
        <p:nvSpPr>
          <p:cNvPr id="112" name="Cube 111">
            <a:extLst>
              <a:ext uri="{FF2B5EF4-FFF2-40B4-BE49-F238E27FC236}">
                <a16:creationId xmlns:a16="http://schemas.microsoft.com/office/drawing/2014/main" id="{66C35ECB-47C7-4342-B566-ED545DB21914}"/>
              </a:ext>
            </a:extLst>
          </p:cNvPr>
          <p:cNvSpPr/>
          <p:nvPr/>
        </p:nvSpPr>
        <p:spPr>
          <a:xfrm>
            <a:off x="2811463" y="2519363"/>
            <a:ext cx="2387600" cy="2424112"/>
          </a:xfrm>
          <a:prstGeom prst="cube">
            <a:avLst>
              <a:gd name="adj" fmla="val 3287"/>
            </a:avLst>
          </a:prstGeom>
          <a:solidFill>
            <a:srgbClr val="FFFFFF">
              <a:lumMod val="85000"/>
            </a:srgbClr>
          </a:solidFill>
          <a:ln w="12700" cap="flat" cmpd="sng" algn="ctr">
            <a:solidFill>
              <a:srgbClr val="F3F3F3">
                <a:lumMod val="50000"/>
              </a:srgbClr>
            </a:solidFill>
            <a:prstDash val="solid"/>
          </a:ln>
          <a:effectLst/>
        </p:spPr>
        <p:txBody>
          <a:bodyPr lIns="182880" tIns="91440" rIns="0"/>
          <a:lstStyle/>
          <a:p>
            <a:pPr defTabSz="685800" eaLnBrk="1" fontAlgn="auto" hangingPunct="1">
              <a:spcBef>
                <a:spcPts val="34"/>
              </a:spcBef>
              <a:spcAft>
                <a:spcPts val="0"/>
              </a:spcAft>
              <a:buClr>
                <a:srgbClr val="000000"/>
              </a:buClr>
              <a:defRPr/>
            </a:pPr>
            <a:r>
              <a:rPr lang="en-US" sz="1200" kern="0" dirty="0">
                <a:solidFill>
                  <a:srgbClr val="000000"/>
                </a:solidFill>
                <a:latin typeface="Helvetica Neue Medium" charset="0"/>
                <a:ea typeface="Helvetica Neue Medium" charset="0"/>
                <a:cs typeface="Helvetica Neue Medium" charset="0"/>
              </a:rPr>
              <a:t>deploy</a:t>
            </a:r>
          </a:p>
          <a:p>
            <a:pPr defTabSz="685800" eaLnBrk="1" fontAlgn="auto" hangingPunct="1">
              <a:spcBef>
                <a:spcPts val="34"/>
              </a:spcBef>
              <a:spcAft>
                <a:spcPts val="0"/>
              </a:spcAft>
              <a:buClr>
                <a:srgbClr val="000000"/>
              </a:buClr>
              <a:defRPr/>
            </a:pPr>
            <a:r>
              <a:rPr lang="en-US" sz="1200" kern="0" dirty="0">
                <a:solidFill>
                  <a:srgbClr val="000000"/>
                </a:solidFill>
                <a:latin typeface="Helvetica Neue Medium" charset="0"/>
                <a:ea typeface="Helvetica Neue Medium" charset="0"/>
                <a:cs typeface="Helvetica Neue Medium" charset="0"/>
              </a:rPr>
              <a:t>infrastructure</a:t>
            </a:r>
          </a:p>
        </p:txBody>
      </p:sp>
      <p:cxnSp>
        <p:nvCxnSpPr>
          <p:cNvPr id="101381" name="Elbow Connector 37">
            <a:extLst>
              <a:ext uri="{FF2B5EF4-FFF2-40B4-BE49-F238E27FC236}">
                <a16:creationId xmlns:a16="http://schemas.microsoft.com/office/drawing/2014/main" id="{C8134053-96C7-F745-A850-A2D59160F1A4}"/>
              </a:ext>
            </a:extLst>
          </p:cNvPr>
          <p:cNvCxnSpPr>
            <a:cxnSpLocks noChangeShapeType="1"/>
            <a:stCxn id="117" idx="3"/>
            <a:endCxn id="101383" idx="1"/>
          </p:cNvCxnSpPr>
          <p:nvPr/>
        </p:nvCxnSpPr>
        <p:spPr bwMode="auto">
          <a:xfrm rot="5400000">
            <a:off x="1740694" y="3336132"/>
            <a:ext cx="295275" cy="1587"/>
          </a:xfrm>
          <a:prstGeom prst="bentConnector3">
            <a:avLst>
              <a:gd name="adj1" fmla="val 50000"/>
            </a:avLst>
          </a:prstGeom>
          <a:noFill/>
          <a:ln w="12700" algn="ctr">
            <a:solidFill>
              <a:srgbClr val="7A7A7A"/>
            </a:solidFill>
            <a:miter lim="800000"/>
            <a:headEnd/>
            <a:tailEnd type="triangle" w="med" len="med"/>
          </a:ln>
          <a:extLst>
            <a:ext uri="{909E8E84-426E-40DD-AFC4-6F175D3DCCD1}">
              <a14:hiddenFill xmlns:a14="http://schemas.microsoft.com/office/drawing/2010/main">
                <a:noFill/>
              </a14:hiddenFill>
            </a:ext>
          </a:extLst>
        </p:spPr>
      </p:cxnSp>
      <p:cxnSp>
        <p:nvCxnSpPr>
          <p:cNvPr id="101382" name="Elbow Connector 38">
            <a:extLst>
              <a:ext uri="{FF2B5EF4-FFF2-40B4-BE49-F238E27FC236}">
                <a16:creationId xmlns:a16="http://schemas.microsoft.com/office/drawing/2014/main" id="{5DA5603F-4B8D-D643-9C51-10CF39B49281}"/>
              </a:ext>
            </a:extLst>
          </p:cNvPr>
          <p:cNvCxnSpPr>
            <a:cxnSpLocks noChangeShapeType="1"/>
          </p:cNvCxnSpPr>
          <p:nvPr/>
        </p:nvCxnSpPr>
        <p:spPr bwMode="auto">
          <a:xfrm flipV="1">
            <a:off x="2351088" y="3770313"/>
            <a:ext cx="460375" cy="6350"/>
          </a:xfrm>
          <a:prstGeom prst="bentConnector3">
            <a:avLst>
              <a:gd name="adj1" fmla="val 50000"/>
            </a:avLst>
          </a:prstGeom>
          <a:noFill/>
          <a:ln w="12700" algn="ctr">
            <a:solidFill>
              <a:srgbClr val="7A7A7A"/>
            </a:solidFill>
            <a:miter lim="800000"/>
            <a:headEnd/>
            <a:tailEnd type="triangle" w="med" len="med"/>
          </a:ln>
          <a:extLst>
            <a:ext uri="{909E8E84-426E-40DD-AFC4-6F175D3DCCD1}">
              <a14:hiddenFill xmlns:a14="http://schemas.microsoft.com/office/drawing/2010/main">
                <a:noFill/>
              </a14:hiddenFill>
            </a:ext>
          </a:extLst>
        </p:spPr>
      </p:cxnSp>
      <p:sp>
        <p:nvSpPr>
          <p:cNvPr id="101383" name="TextBox 39">
            <a:extLst>
              <a:ext uri="{FF2B5EF4-FFF2-40B4-BE49-F238E27FC236}">
                <a16:creationId xmlns:a16="http://schemas.microsoft.com/office/drawing/2014/main" id="{A8527182-793C-E340-BF5B-F99E07121E29}"/>
              </a:ext>
            </a:extLst>
          </p:cNvPr>
          <p:cNvSpPr txBox="1">
            <a:spLocks noChangeArrowheads="1"/>
          </p:cNvSpPr>
          <p:nvPr/>
        </p:nvSpPr>
        <p:spPr bwMode="auto">
          <a:xfrm>
            <a:off x="3478213" y="3641725"/>
            <a:ext cx="688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a:solidFill>
                  <a:srgbClr val="0064FF"/>
                </a:solidFill>
                <a:latin typeface="Helvetica Neue" panose="02000503000000020004" pitchFamily="2" charset="0"/>
                <a:ea typeface="Helvetica Neue" panose="02000503000000020004" pitchFamily="2" charset="0"/>
                <a:cs typeface="Helvetica Neue" panose="02000503000000020004" pitchFamily="2" charset="0"/>
              </a:rPr>
              <a:t>hosted</a:t>
            </a:r>
          </a:p>
          <a:p>
            <a:pPr algn="ctr" eaLnBrk="1" hangingPunct="1"/>
            <a:r>
              <a:rPr lang="en-US" altLang="en-US" sz="1200">
                <a:solidFill>
                  <a:srgbClr val="0064FF"/>
                </a:solidFill>
                <a:latin typeface="Helvetica Neue" panose="02000503000000020004" pitchFamily="2" charset="0"/>
                <a:ea typeface="Helvetica Neue" panose="02000503000000020004" pitchFamily="2" charset="0"/>
                <a:cs typeface="Helvetica Neue" panose="02000503000000020004" pitchFamily="2" charset="0"/>
              </a:rPr>
              <a:t>models</a:t>
            </a:r>
          </a:p>
        </p:txBody>
      </p:sp>
      <p:sp>
        <p:nvSpPr>
          <p:cNvPr id="116" name="Right Brace 115">
            <a:extLst>
              <a:ext uri="{FF2B5EF4-FFF2-40B4-BE49-F238E27FC236}">
                <a16:creationId xmlns:a16="http://schemas.microsoft.com/office/drawing/2014/main" id="{28667FDE-00DD-43FC-987F-A5BD264B92EF}"/>
              </a:ext>
            </a:extLst>
          </p:cNvPr>
          <p:cNvSpPr/>
          <p:nvPr/>
        </p:nvSpPr>
        <p:spPr>
          <a:xfrm rot="10800000">
            <a:off x="4179888" y="2979738"/>
            <a:ext cx="303212" cy="1795462"/>
          </a:xfrm>
          <a:prstGeom prst="rightBrace">
            <a:avLst/>
          </a:prstGeom>
          <a:noFill/>
          <a:ln w="19050" cap="flat" cmpd="sng" algn="ctr">
            <a:solidFill>
              <a:srgbClr val="0F6DFF"/>
            </a:solidFill>
            <a:prstDash val="solid"/>
          </a:ln>
          <a:effectLst/>
        </p:spPr>
        <p:txBody>
          <a:bodyPr anchor="ctr"/>
          <a:lstStyle/>
          <a:p>
            <a:pPr algn="ctr" defTabSz="685800" eaLnBrk="1" fontAlgn="auto" hangingPunct="1">
              <a:spcBef>
                <a:spcPts val="0"/>
              </a:spcBef>
              <a:spcAft>
                <a:spcPts val="0"/>
              </a:spcAft>
              <a:defRPr/>
            </a:pPr>
            <a:endParaRPr lang="en-US" sz="1013" kern="0">
              <a:solidFill>
                <a:srgbClr val="000000"/>
              </a:solidFill>
              <a:latin typeface="IBM Plex Sans"/>
              <a:ea typeface="+mn-ea"/>
            </a:endParaRPr>
          </a:p>
        </p:txBody>
      </p:sp>
      <p:sp>
        <p:nvSpPr>
          <p:cNvPr id="117" name="Cube 116">
            <a:extLst>
              <a:ext uri="{FF2B5EF4-FFF2-40B4-BE49-F238E27FC236}">
                <a16:creationId xmlns:a16="http://schemas.microsoft.com/office/drawing/2014/main" id="{7939170E-61BD-408C-97A9-4AE82747A78D}"/>
              </a:ext>
            </a:extLst>
          </p:cNvPr>
          <p:cNvSpPr/>
          <p:nvPr/>
        </p:nvSpPr>
        <p:spPr>
          <a:xfrm>
            <a:off x="6754813" y="2843213"/>
            <a:ext cx="409575" cy="298450"/>
          </a:xfrm>
          <a:prstGeom prst="cube">
            <a:avLst>
              <a:gd name="adj" fmla="val 9000"/>
            </a:avLst>
          </a:prstGeom>
          <a:solidFill>
            <a:srgbClr val="FFFFFF"/>
          </a:solidFill>
          <a:ln w="12700" cap="flat" cmpd="sng" algn="ctr">
            <a:solidFill>
              <a:srgbClr val="F3F3F3">
                <a:lumMod val="50000"/>
              </a:srgbClr>
            </a:solidFill>
            <a:prstDash val="solid"/>
          </a:ln>
          <a:effectLst/>
        </p:spPr>
        <p:txBody>
          <a:bodyPr lIns="68580" tIns="34290" rIns="68580" bIns="34290" anchor="ctr"/>
          <a:lstStyle/>
          <a:p>
            <a:pPr algn="ctr" defTabSz="685800" eaLnBrk="1" fontAlgn="auto" hangingPunct="1">
              <a:spcBef>
                <a:spcPts val="34"/>
              </a:spcBef>
              <a:spcAft>
                <a:spcPts val="0"/>
              </a:spcAft>
              <a:buClr>
                <a:srgbClr val="000000"/>
              </a:buClr>
              <a:defRPr/>
            </a:pPr>
            <a:r>
              <a:rPr lang="en-US" sz="1050" kern="0">
                <a:solidFill>
                  <a:srgbClr val="EAEAEA">
                    <a:lumMod val="25000"/>
                  </a:srgbClr>
                </a:solidFill>
                <a:latin typeface="Helvetica Neue Light" charset="0"/>
                <a:ea typeface="Helvetica Neue Light" charset="0"/>
                <a:cs typeface="Helvetica Neue Light" charset="0"/>
              </a:rPr>
              <a:t>App</a:t>
            </a:r>
            <a:endParaRPr lang="en-US" sz="1050" kern="0" dirty="0">
              <a:solidFill>
                <a:srgbClr val="EAEAEA">
                  <a:lumMod val="25000"/>
                </a:srgbClr>
              </a:solidFill>
              <a:latin typeface="Helvetica Neue Light" charset="0"/>
              <a:ea typeface="Helvetica Neue Light" charset="0"/>
              <a:cs typeface="Helvetica Neue Light" charset="0"/>
            </a:endParaRPr>
          </a:p>
        </p:txBody>
      </p:sp>
      <p:cxnSp>
        <p:nvCxnSpPr>
          <p:cNvPr id="101386" name="Elbow Connector 61">
            <a:extLst>
              <a:ext uri="{FF2B5EF4-FFF2-40B4-BE49-F238E27FC236}">
                <a16:creationId xmlns:a16="http://schemas.microsoft.com/office/drawing/2014/main" id="{5215E3F5-ECB0-B046-BF41-01E56F7C7140}"/>
              </a:ext>
            </a:extLst>
          </p:cNvPr>
          <p:cNvCxnSpPr>
            <a:cxnSpLocks noChangeShapeType="1"/>
          </p:cNvCxnSpPr>
          <p:nvPr/>
        </p:nvCxnSpPr>
        <p:spPr bwMode="auto">
          <a:xfrm flipV="1">
            <a:off x="4802188" y="3006725"/>
            <a:ext cx="1952625" cy="33338"/>
          </a:xfrm>
          <a:prstGeom prst="bentConnector3">
            <a:avLst>
              <a:gd name="adj1" fmla="val 50000"/>
            </a:avLst>
          </a:prstGeom>
          <a:noFill/>
          <a:ln w="25400" algn="ctr">
            <a:solidFill>
              <a:srgbClr val="0F6DFF"/>
            </a:solidFill>
            <a:miter lim="800000"/>
            <a:headEnd/>
            <a:tailEnd type="triangle" w="med" len="med"/>
          </a:ln>
          <a:extLst>
            <a:ext uri="{909E8E84-426E-40DD-AFC4-6F175D3DCCD1}">
              <a14:hiddenFill xmlns:a14="http://schemas.microsoft.com/office/drawing/2010/main">
                <a:noFill/>
              </a14:hiddenFill>
            </a:ext>
          </a:extLst>
        </p:spPr>
      </p:cxnSp>
      <p:sp>
        <p:nvSpPr>
          <p:cNvPr id="101387" name="TextBox 62">
            <a:extLst>
              <a:ext uri="{FF2B5EF4-FFF2-40B4-BE49-F238E27FC236}">
                <a16:creationId xmlns:a16="http://schemas.microsoft.com/office/drawing/2014/main" id="{BC3B0F62-80F8-AA4A-B79A-CC47CB4DC454}"/>
              </a:ext>
            </a:extLst>
          </p:cNvPr>
          <p:cNvSpPr txBox="1">
            <a:spLocks noChangeArrowheads="1"/>
          </p:cNvSpPr>
          <p:nvPr/>
        </p:nvSpPr>
        <p:spPr bwMode="auto">
          <a:xfrm>
            <a:off x="5751513" y="2859088"/>
            <a:ext cx="735012" cy="2460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00">
                <a:solidFill>
                  <a:srgbClr val="0064FF"/>
                </a:solidFill>
                <a:latin typeface="Helvetica Neue Light" panose="02000403000000020004" pitchFamily="2" charset="0"/>
                <a:ea typeface="Helvetica Neue Light" panose="02000403000000020004" pitchFamily="2" charset="0"/>
                <a:cs typeface="Helvetica Neue Light" panose="02000403000000020004" pitchFamily="2" charset="0"/>
              </a:rPr>
              <a:t>prediction</a:t>
            </a:r>
          </a:p>
        </p:txBody>
      </p:sp>
      <p:sp>
        <p:nvSpPr>
          <p:cNvPr id="120" name="Cube 119">
            <a:extLst>
              <a:ext uri="{FF2B5EF4-FFF2-40B4-BE49-F238E27FC236}">
                <a16:creationId xmlns:a16="http://schemas.microsoft.com/office/drawing/2014/main" id="{349F5ABC-CC5F-48A7-962C-D64FB445A9AF}"/>
              </a:ext>
            </a:extLst>
          </p:cNvPr>
          <p:cNvSpPr/>
          <p:nvPr/>
        </p:nvSpPr>
        <p:spPr>
          <a:xfrm>
            <a:off x="6754813" y="3338513"/>
            <a:ext cx="409575" cy="298450"/>
          </a:xfrm>
          <a:prstGeom prst="cube">
            <a:avLst>
              <a:gd name="adj" fmla="val 9000"/>
            </a:avLst>
          </a:prstGeom>
          <a:solidFill>
            <a:srgbClr val="FFFFFF"/>
          </a:solidFill>
          <a:ln w="12700" cap="flat" cmpd="sng" algn="ctr">
            <a:solidFill>
              <a:srgbClr val="F3F3F3">
                <a:lumMod val="50000"/>
              </a:srgbClr>
            </a:solidFill>
            <a:prstDash val="solid"/>
          </a:ln>
          <a:effectLst/>
        </p:spPr>
        <p:txBody>
          <a:bodyPr lIns="68580" tIns="34290" rIns="68580" bIns="34290" anchor="ctr"/>
          <a:lstStyle/>
          <a:p>
            <a:pPr algn="ctr" defTabSz="685800" eaLnBrk="1" fontAlgn="auto" hangingPunct="1">
              <a:spcBef>
                <a:spcPts val="34"/>
              </a:spcBef>
              <a:spcAft>
                <a:spcPts val="0"/>
              </a:spcAft>
              <a:buClr>
                <a:srgbClr val="000000"/>
              </a:buClr>
              <a:defRPr/>
            </a:pPr>
            <a:r>
              <a:rPr lang="en-US" sz="1050" kern="0">
                <a:solidFill>
                  <a:srgbClr val="EAEAEA">
                    <a:lumMod val="25000"/>
                  </a:srgbClr>
                </a:solidFill>
                <a:latin typeface="Helvetica Neue Light" charset="0"/>
                <a:ea typeface="Helvetica Neue Light" charset="0"/>
                <a:cs typeface="Helvetica Neue Light" charset="0"/>
              </a:rPr>
              <a:t>App</a:t>
            </a:r>
            <a:endParaRPr lang="en-US" sz="1050" kern="0" dirty="0">
              <a:solidFill>
                <a:srgbClr val="EAEAEA">
                  <a:lumMod val="25000"/>
                </a:srgbClr>
              </a:solidFill>
              <a:latin typeface="Helvetica Neue Light" charset="0"/>
              <a:ea typeface="Helvetica Neue Light" charset="0"/>
              <a:cs typeface="Helvetica Neue Light" charset="0"/>
            </a:endParaRPr>
          </a:p>
        </p:txBody>
      </p:sp>
      <p:cxnSp>
        <p:nvCxnSpPr>
          <p:cNvPr id="101389" name="Elbow Connector 64">
            <a:extLst>
              <a:ext uri="{FF2B5EF4-FFF2-40B4-BE49-F238E27FC236}">
                <a16:creationId xmlns:a16="http://schemas.microsoft.com/office/drawing/2014/main" id="{9F7781DE-A060-BB43-B8E6-8A27842E14EA}"/>
              </a:ext>
            </a:extLst>
          </p:cNvPr>
          <p:cNvCxnSpPr>
            <a:cxnSpLocks noChangeShapeType="1"/>
          </p:cNvCxnSpPr>
          <p:nvPr/>
        </p:nvCxnSpPr>
        <p:spPr bwMode="auto">
          <a:xfrm flipV="1">
            <a:off x="4770438" y="3500438"/>
            <a:ext cx="1984375" cy="65087"/>
          </a:xfrm>
          <a:prstGeom prst="bentConnector3">
            <a:avLst>
              <a:gd name="adj1" fmla="val 50000"/>
            </a:avLst>
          </a:prstGeom>
          <a:noFill/>
          <a:ln w="25400" algn="ctr">
            <a:solidFill>
              <a:srgbClr val="0F6DFF"/>
            </a:solidFill>
            <a:miter lim="800000"/>
            <a:headEnd/>
            <a:tailEnd type="triangle" w="med" len="med"/>
          </a:ln>
          <a:extLst>
            <a:ext uri="{909E8E84-426E-40DD-AFC4-6F175D3DCCD1}">
              <a14:hiddenFill xmlns:a14="http://schemas.microsoft.com/office/drawing/2010/main">
                <a:noFill/>
              </a14:hiddenFill>
            </a:ext>
          </a:extLst>
        </p:spPr>
      </p:cxnSp>
      <p:sp>
        <p:nvSpPr>
          <p:cNvPr id="122" name="Cube 121">
            <a:extLst>
              <a:ext uri="{FF2B5EF4-FFF2-40B4-BE49-F238E27FC236}">
                <a16:creationId xmlns:a16="http://schemas.microsoft.com/office/drawing/2014/main" id="{D81061DE-1608-4B2E-8F9A-F1024446D5FF}"/>
              </a:ext>
            </a:extLst>
          </p:cNvPr>
          <p:cNvSpPr/>
          <p:nvPr/>
        </p:nvSpPr>
        <p:spPr>
          <a:xfrm>
            <a:off x="6754813" y="3871913"/>
            <a:ext cx="409575" cy="298450"/>
          </a:xfrm>
          <a:prstGeom prst="cube">
            <a:avLst>
              <a:gd name="adj" fmla="val 9000"/>
            </a:avLst>
          </a:prstGeom>
          <a:solidFill>
            <a:srgbClr val="FFFFFF"/>
          </a:solidFill>
          <a:ln w="12700" cap="flat" cmpd="sng" algn="ctr">
            <a:solidFill>
              <a:srgbClr val="F3F3F3">
                <a:lumMod val="50000"/>
              </a:srgbClr>
            </a:solidFill>
            <a:prstDash val="solid"/>
          </a:ln>
          <a:effectLst/>
        </p:spPr>
        <p:txBody>
          <a:bodyPr lIns="68580" tIns="34290" rIns="68580" bIns="34290" anchor="ctr"/>
          <a:lstStyle/>
          <a:p>
            <a:pPr algn="ctr" defTabSz="685800" eaLnBrk="1" fontAlgn="auto" hangingPunct="1">
              <a:spcBef>
                <a:spcPts val="34"/>
              </a:spcBef>
              <a:spcAft>
                <a:spcPts val="0"/>
              </a:spcAft>
              <a:buClr>
                <a:srgbClr val="000000"/>
              </a:buClr>
              <a:defRPr/>
            </a:pPr>
            <a:r>
              <a:rPr lang="en-US" sz="1050" kern="0">
                <a:solidFill>
                  <a:srgbClr val="EAEAEA">
                    <a:lumMod val="25000"/>
                  </a:srgbClr>
                </a:solidFill>
                <a:latin typeface="Helvetica Neue Light" charset="0"/>
                <a:ea typeface="Helvetica Neue Light" charset="0"/>
                <a:cs typeface="Helvetica Neue Light" charset="0"/>
              </a:rPr>
              <a:t>App</a:t>
            </a:r>
            <a:endParaRPr lang="en-US" sz="1050" kern="0" dirty="0">
              <a:solidFill>
                <a:srgbClr val="EAEAEA">
                  <a:lumMod val="25000"/>
                </a:srgbClr>
              </a:solidFill>
              <a:latin typeface="Helvetica Neue Light" charset="0"/>
              <a:ea typeface="Helvetica Neue Light" charset="0"/>
              <a:cs typeface="Helvetica Neue Light" charset="0"/>
            </a:endParaRPr>
          </a:p>
        </p:txBody>
      </p:sp>
      <p:cxnSp>
        <p:nvCxnSpPr>
          <p:cNvPr id="101391" name="Elbow Connector 66">
            <a:extLst>
              <a:ext uri="{FF2B5EF4-FFF2-40B4-BE49-F238E27FC236}">
                <a16:creationId xmlns:a16="http://schemas.microsoft.com/office/drawing/2014/main" id="{F1BCE852-956B-474D-9C5E-50C65570080A}"/>
              </a:ext>
            </a:extLst>
          </p:cNvPr>
          <p:cNvCxnSpPr>
            <a:cxnSpLocks noChangeShapeType="1"/>
          </p:cNvCxnSpPr>
          <p:nvPr/>
        </p:nvCxnSpPr>
        <p:spPr bwMode="auto">
          <a:xfrm flipV="1">
            <a:off x="4770438" y="4035425"/>
            <a:ext cx="1984375" cy="0"/>
          </a:xfrm>
          <a:prstGeom prst="bentConnector3">
            <a:avLst>
              <a:gd name="adj1" fmla="val 50000"/>
            </a:avLst>
          </a:prstGeom>
          <a:noFill/>
          <a:ln w="25400" algn="ctr">
            <a:solidFill>
              <a:srgbClr val="0F6DFF"/>
            </a:solidFill>
            <a:miter lim="800000"/>
            <a:headEnd/>
            <a:tailEnd type="triangle" w="med" len="med"/>
          </a:ln>
          <a:extLst>
            <a:ext uri="{909E8E84-426E-40DD-AFC4-6F175D3DCCD1}">
              <a14:hiddenFill xmlns:a14="http://schemas.microsoft.com/office/drawing/2010/main">
                <a:noFill/>
              </a14:hiddenFill>
            </a:ext>
          </a:extLst>
        </p:spPr>
      </p:cxnSp>
      <p:sp>
        <p:nvSpPr>
          <p:cNvPr id="124" name="Cube 123">
            <a:extLst>
              <a:ext uri="{FF2B5EF4-FFF2-40B4-BE49-F238E27FC236}">
                <a16:creationId xmlns:a16="http://schemas.microsoft.com/office/drawing/2014/main" id="{A236780C-122A-4C44-ADBC-EFE3BFC081A8}"/>
              </a:ext>
            </a:extLst>
          </p:cNvPr>
          <p:cNvSpPr/>
          <p:nvPr/>
        </p:nvSpPr>
        <p:spPr>
          <a:xfrm>
            <a:off x="6754813" y="4406900"/>
            <a:ext cx="409575" cy="298450"/>
          </a:xfrm>
          <a:prstGeom prst="cube">
            <a:avLst>
              <a:gd name="adj" fmla="val 9000"/>
            </a:avLst>
          </a:prstGeom>
          <a:solidFill>
            <a:srgbClr val="FFFFFF"/>
          </a:solidFill>
          <a:ln w="12700" cap="flat" cmpd="sng" algn="ctr">
            <a:solidFill>
              <a:srgbClr val="F3F3F3">
                <a:lumMod val="50000"/>
              </a:srgbClr>
            </a:solidFill>
            <a:prstDash val="solid"/>
          </a:ln>
          <a:effectLst/>
        </p:spPr>
        <p:txBody>
          <a:bodyPr lIns="68580" tIns="34290" rIns="68580" bIns="34290" anchor="ctr"/>
          <a:lstStyle/>
          <a:p>
            <a:pPr algn="ctr" defTabSz="685800" eaLnBrk="1" fontAlgn="auto" hangingPunct="1">
              <a:spcBef>
                <a:spcPts val="34"/>
              </a:spcBef>
              <a:spcAft>
                <a:spcPts val="0"/>
              </a:spcAft>
              <a:buClr>
                <a:srgbClr val="000000"/>
              </a:buClr>
              <a:defRPr/>
            </a:pPr>
            <a:r>
              <a:rPr lang="en-US" sz="1050" kern="0">
                <a:solidFill>
                  <a:srgbClr val="EAEAEA">
                    <a:lumMod val="25000"/>
                  </a:srgbClr>
                </a:solidFill>
                <a:latin typeface="Helvetica Neue Light" charset="0"/>
                <a:ea typeface="Helvetica Neue Light" charset="0"/>
                <a:cs typeface="Helvetica Neue Light" charset="0"/>
              </a:rPr>
              <a:t>App</a:t>
            </a:r>
            <a:endParaRPr lang="en-US" sz="1050" kern="0" dirty="0">
              <a:solidFill>
                <a:srgbClr val="EAEAEA">
                  <a:lumMod val="25000"/>
                </a:srgbClr>
              </a:solidFill>
              <a:latin typeface="Helvetica Neue Light" charset="0"/>
              <a:ea typeface="Helvetica Neue Light" charset="0"/>
              <a:cs typeface="Helvetica Neue Light" charset="0"/>
            </a:endParaRPr>
          </a:p>
        </p:txBody>
      </p:sp>
      <p:cxnSp>
        <p:nvCxnSpPr>
          <p:cNvPr id="101393" name="Elbow Connector 68">
            <a:extLst>
              <a:ext uri="{FF2B5EF4-FFF2-40B4-BE49-F238E27FC236}">
                <a16:creationId xmlns:a16="http://schemas.microsoft.com/office/drawing/2014/main" id="{12FC517A-3847-5546-ADA4-27365A37C526}"/>
              </a:ext>
            </a:extLst>
          </p:cNvPr>
          <p:cNvCxnSpPr>
            <a:cxnSpLocks noChangeShapeType="1"/>
          </p:cNvCxnSpPr>
          <p:nvPr/>
        </p:nvCxnSpPr>
        <p:spPr bwMode="auto">
          <a:xfrm flipV="1">
            <a:off x="4873625" y="4568825"/>
            <a:ext cx="1881188" cy="1588"/>
          </a:xfrm>
          <a:prstGeom prst="bentConnector3">
            <a:avLst>
              <a:gd name="adj1" fmla="val 50000"/>
            </a:avLst>
          </a:prstGeom>
          <a:noFill/>
          <a:ln w="25400" algn="ctr">
            <a:solidFill>
              <a:srgbClr val="0F6DFF"/>
            </a:solidFill>
            <a:miter lim="800000"/>
            <a:headEnd/>
            <a:tailEnd type="triangle" w="med" len="med"/>
          </a:ln>
          <a:extLst>
            <a:ext uri="{909E8E84-426E-40DD-AFC4-6F175D3DCCD1}">
              <a14:hiddenFill xmlns:a14="http://schemas.microsoft.com/office/drawing/2010/main">
                <a:noFill/>
              </a14:hiddenFill>
            </a:ext>
          </a:extLst>
        </p:spPr>
      </p:cxnSp>
      <p:sp>
        <p:nvSpPr>
          <p:cNvPr id="126" name="Cube 125">
            <a:extLst>
              <a:ext uri="{FF2B5EF4-FFF2-40B4-BE49-F238E27FC236}">
                <a16:creationId xmlns:a16="http://schemas.microsoft.com/office/drawing/2014/main" id="{BAAD1740-2930-472B-9FA7-C9589243444D}"/>
              </a:ext>
            </a:extLst>
          </p:cNvPr>
          <p:cNvSpPr/>
          <p:nvPr/>
        </p:nvSpPr>
        <p:spPr>
          <a:xfrm>
            <a:off x="5130800" y="2836863"/>
            <a:ext cx="354013" cy="354012"/>
          </a:xfrm>
          <a:prstGeom prst="cube">
            <a:avLst>
              <a:gd name="adj" fmla="val 15779"/>
            </a:avLst>
          </a:prstGeom>
          <a:solidFill>
            <a:srgbClr val="FFFFFF"/>
          </a:solidFill>
          <a:ln w="12700" cap="flat" cmpd="sng" algn="ctr">
            <a:solidFill>
              <a:srgbClr val="F3F3F3">
                <a:lumMod val="50000"/>
              </a:srgbClr>
            </a:solidFill>
            <a:prstDash val="solid"/>
          </a:ln>
          <a:effectLst/>
        </p:spPr>
        <p:txBody>
          <a:bodyPr lIns="0" tIns="0" rIns="0" bIns="0" anchor="ctr"/>
          <a:lstStyle/>
          <a:p>
            <a:pPr algn="ctr" defTabSz="685800" eaLnBrk="1" fontAlgn="auto" hangingPunct="1">
              <a:spcBef>
                <a:spcPts val="0"/>
              </a:spcBef>
              <a:spcAft>
                <a:spcPts val="0"/>
              </a:spcAft>
              <a:defRPr/>
            </a:pPr>
            <a:r>
              <a:rPr lang="en-US" sz="750" i="1" kern="0" dirty="0">
                <a:solidFill>
                  <a:srgbClr val="EAEAEA">
                    <a:lumMod val="50000"/>
                  </a:srgbClr>
                </a:solidFill>
                <a:latin typeface="Helvetica Neue" charset="0"/>
                <a:ea typeface="Helvetica Neue" charset="0"/>
                <a:cs typeface="Helvetica Neue" charset="0"/>
              </a:rPr>
              <a:t>REST</a:t>
            </a:r>
          </a:p>
          <a:p>
            <a:pPr algn="ctr" defTabSz="685800" eaLnBrk="1" fontAlgn="auto" hangingPunct="1">
              <a:spcBef>
                <a:spcPts val="0"/>
              </a:spcBef>
              <a:spcAft>
                <a:spcPts val="0"/>
              </a:spcAft>
              <a:defRPr/>
            </a:pPr>
            <a:r>
              <a:rPr lang="en-US" sz="750" i="1" kern="0" dirty="0">
                <a:solidFill>
                  <a:srgbClr val="EAEAEA">
                    <a:lumMod val="50000"/>
                  </a:srgbClr>
                </a:solidFill>
                <a:latin typeface="Helvetica Neue" charset="0"/>
                <a:ea typeface="Helvetica Neue" charset="0"/>
                <a:cs typeface="Helvetica Neue" charset="0"/>
              </a:rPr>
              <a:t>API</a:t>
            </a:r>
          </a:p>
        </p:txBody>
      </p:sp>
      <p:sp>
        <p:nvSpPr>
          <p:cNvPr id="127" name="Cube 126">
            <a:extLst>
              <a:ext uri="{FF2B5EF4-FFF2-40B4-BE49-F238E27FC236}">
                <a16:creationId xmlns:a16="http://schemas.microsoft.com/office/drawing/2014/main" id="{29753EAB-39A2-4304-BA9F-42123FB21D32}"/>
              </a:ext>
            </a:extLst>
          </p:cNvPr>
          <p:cNvSpPr/>
          <p:nvPr/>
        </p:nvSpPr>
        <p:spPr>
          <a:xfrm>
            <a:off x="5124450" y="3378200"/>
            <a:ext cx="354013" cy="354013"/>
          </a:xfrm>
          <a:prstGeom prst="cube">
            <a:avLst>
              <a:gd name="adj" fmla="val 15779"/>
            </a:avLst>
          </a:prstGeom>
          <a:solidFill>
            <a:srgbClr val="FFFFFF"/>
          </a:solidFill>
          <a:ln w="12700" cap="flat" cmpd="sng" algn="ctr">
            <a:solidFill>
              <a:srgbClr val="F3F3F3">
                <a:lumMod val="50000"/>
              </a:srgbClr>
            </a:solidFill>
            <a:prstDash val="solid"/>
          </a:ln>
          <a:effectLst/>
        </p:spPr>
        <p:txBody>
          <a:bodyPr lIns="0" tIns="0" rIns="0" bIns="0" anchor="ctr"/>
          <a:lstStyle/>
          <a:p>
            <a:pPr algn="ctr" defTabSz="685800" eaLnBrk="1" fontAlgn="auto" hangingPunct="1">
              <a:spcBef>
                <a:spcPts val="0"/>
              </a:spcBef>
              <a:spcAft>
                <a:spcPts val="0"/>
              </a:spcAft>
              <a:defRPr/>
            </a:pPr>
            <a:r>
              <a:rPr lang="en-US" sz="750" i="1" kern="0" dirty="0">
                <a:solidFill>
                  <a:srgbClr val="EAEAEA">
                    <a:lumMod val="50000"/>
                  </a:srgbClr>
                </a:solidFill>
                <a:latin typeface="Helvetica Neue" charset="0"/>
                <a:ea typeface="Helvetica Neue" charset="0"/>
                <a:cs typeface="Helvetica Neue" charset="0"/>
              </a:rPr>
              <a:t>REST</a:t>
            </a:r>
          </a:p>
          <a:p>
            <a:pPr algn="ctr" defTabSz="685800" eaLnBrk="1" fontAlgn="auto" hangingPunct="1">
              <a:spcBef>
                <a:spcPts val="0"/>
              </a:spcBef>
              <a:spcAft>
                <a:spcPts val="0"/>
              </a:spcAft>
              <a:defRPr/>
            </a:pPr>
            <a:r>
              <a:rPr lang="en-US" sz="750" i="1" kern="0" dirty="0">
                <a:solidFill>
                  <a:srgbClr val="EAEAEA">
                    <a:lumMod val="50000"/>
                  </a:srgbClr>
                </a:solidFill>
                <a:latin typeface="Helvetica Neue" charset="0"/>
                <a:ea typeface="Helvetica Neue" charset="0"/>
                <a:cs typeface="Helvetica Neue" charset="0"/>
              </a:rPr>
              <a:t>API</a:t>
            </a:r>
          </a:p>
        </p:txBody>
      </p:sp>
      <p:sp>
        <p:nvSpPr>
          <p:cNvPr id="128" name="Cube 127">
            <a:extLst>
              <a:ext uri="{FF2B5EF4-FFF2-40B4-BE49-F238E27FC236}">
                <a16:creationId xmlns:a16="http://schemas.microsoft.com/office/drawing/2014/main" id="{9E53018A-CA15-4068-AC34-63CFF94990F4}"/>
              </a:ext>
            </a:extLst>
          </p:cNvPr>
          <p:cNvSpPr/>
          <p:nvPr/>
        </p:nvSpPr>
        <p:spPr>
          <a:xfrm>
            <a:off x="5122863" y="3863975"/>
            <a:ext cx="355600" cy="354013"/>
          </a:xfrm>
          <a:prstGeom prst="cube">
            <a:avLst>
              <a:gd name="adj" fmla="val 15779"/>
            </a:avLst>
          </a:prstGeom>
          <a:solidFill>
            <a:srgbClr val="FFFFFF"/>
          </a:solidFill>
          <a:ln w="12700" cap="flat" cmpd="sng" algn="ctr">
            <a:solidFill>
              <a:srgbClr val="F3F3F3">
                <a:lumMod val="50000"/>
              </a:srgbClr>
            </a:solidFill>
            <a:prstDash val="solid"/>
          </a:ln>
          <a:effectLst/>
        </p:spPr>
        <p:txBody>
          <a:bodyPr lIns="0" tIns="0" rIns="0" bIns="0" anchor="ctr"/>
          <a:lstStyle/>
          <a:p>
            <a:pPr algn="ctr" defTabSz="685800" eaLnBrk="1" fontAlgn="auto" hangingPunct="1">
              <a:spcBef>
                <a:spcPts val="0"/>
              </a:spcBef>
              <a:spcAft>
                <a:spcPts val="0"/>
              </a:spcAft>
              <a:defRPr/>
            </a:pPr>
            <a:r>
              <a:rPr lang="en-US" sz="750" i="1" kern="0" dirty="0">
                <a:solidFill>
                  <a:srgbClr val="EAEAEA">
                    <a:lumMod val="50000"/>
                  </a:srgbClr>
                </a:solidFill>
                <a:latin typeface="Helvetica Neue" charset="0"/>
                <a:ea typeface="Helvetica Neue" charset="0"/>
                <a:cs typeface="Helvetica Neue" charset="0"/>
              </a:rPr>
              <a:t>REST</a:t>
            </a:r>
          </a:p>
          <a:p>
            <a:pPr algn="ctr" defTabSz="685800" eaLnBrk="1" fontAlgn="auto" hangingPunct="1">
              <a:spcBef>
                <a:spcPts val="0"/>
              </a:spcBef>
              <a:spcAft>
                <a:spcPts val="0"/>
              </a:spcAft>
              <a:defRPr/>
            </a:pPr>
            <a:r>
              <a:rPr lang="en-US" sz="750" i="1" kern="0" dirty="0">
                <a:solidFill>
                  <a:srgbClr val="EAEAEA">
                    <a:lumMod val="50000"/>
                  </a:srgbClr>
                </a:solidFill>
                <a:latin typeface="Helvetica Neue" charset="0"/>
                <a:ea typeface="Helvetica Neue" charset="0"/>
                <a:cs typeface="Helvetica Neue" charset="0"/>
              </a:rPr>
              <a:t>API</a:t>
            </a:r>
          </a:p>
        </p:txBody>
      </p:sp>
      <p:sp>
        <p:nvSpPr>
          <p:cNvPr id="129" name="Cube 128">
            <a:extLst>
              <a:ext uri="{FF2B5EF4-FFF2-40B4-BE49-F238E27FC236}">
                <a16:creationId xmlns:a16="http://schemas.microsoft.com/office/drawing/2014/main" id="{64452F62-EC2C-485F-886A-BB6FCB9FDCE3}"/>
              </a:ext>
            </a:extLst>
          </p:cNvPr>
          <p:cNvSpPr/>
          <p:nvPr/>
        </p:nvSpPr>
        <p:spPr>
          <a:xfrm>
            <a:off x="5132388" y="4391025"/>
            <a:ext cx="354012" cy="352425"/>
          </a:xfrm>
          <a:prstGeom prst="cube">
            <a:avLst>
              <a:gd name="adj" fmla="val 15779"/>
            </a:avLst>
          </a:prstGeom>
          <a:solidFill>
            <a:srgbClr val="FFFFFF"/>
          </a:solidFill>
          <a:ln w="12700" cap="flat" cmpd="sng" algn="ctr">
            <a:solidFill>
              <a:srgbClr val="F3F3F3">
                <a:lumMod val="50000"/>
              </a:srgbClr>
            </a:solidFill>
            <a:prstDash val="solid"/>
          </a:ln>
          <a:effectLst/>
        </p:spPr>
        <p:txBody>
          <a:bodyPr lIns="0" tIns="0" rIns="0" bIns="0" anchor="ctr"/>
          <a:lstStyle/>
          <a:p>
            <a:pPr algn="ctr" defTabSz="685800" eaLnBrk="1" fontAlgn="auto" hangingPunct="1">
              <a:spcBef>
                <a:spcPts val="0"/>
              </a:spcBef>
              <a:spcAft>
                <a:spcPts val="0"/>
              </a:spcAft>
              <a:defRPr/>
            </a:pPr>
            <a:r>
              <a:rPr lang="en-US" sz="750" i="1" kern="0" dirty="0">
                <a:solidFill>
                  <a:srgbClr val="EAEAEA">
                    <a:lumMod val="50000"/>
                  </a:srgbClr>
                </a:solidFill>
                <a:latin typeface="Helvetica Neue" charset="0"/>
                <a:ea typeface="Helvetica Neue" charset="0"/>
                <a:cs typeface="Helvetica Neue" charset="0"/>
              </a:rPr>
              <a:t>REST</a:t>
            </a:r>
          </a:p>
          <a:p>
            <a:pPr algn="ctr" defTabSz="685800" eaLnBrk="1" fontAlgn="auto" hangingPunct="1">
              <a:spcBef>
                <a:spcPts val="0"/>
              </a:spcBef>
              <a:spcAft>
                <a:spcPts val="0"/>
              </a:spcAft>
              <a:defRPr/>
            </a:pPr>
            <a:r>
              <a:rPr lang="en-US" sz="750" i="1" kern="0" dirty="0">
                <a:solidFill>
                  <a:srgbClr val="EAEAEA">
                    <a:lumMod val="50000"/>
                  </a:srgbClr>
                </a:solidFill>
                <a:latin typeface="Helvetica Neue" charset="0"/>
                <a:ea typeface="Helvetica Neue" charset="0"/>
                <a:cs typeface="Helvetica Neue" charset="0"/>
              </a:rPr>
              <a:t>API</a:t>
            </a:r>
          </a:p>
        </p:txBody>
      </p:sp>
      <p:sp>
        <p:nvSpPr>
          <p:cNvPr id="101398" name="TextBox 73">
            <a:extLst>
              <a:ext uri="{FF2B5EF4-FFF2-40B4-BE49-F238E27FC236}">
                <a16:creationId xmlns:a16="http://schemas.microsoft.com/office/drawing/2014/main" id="{231E75BD-67C8-924A-BF56-ABD9A31FC489}"/>
              </a:ext>
            </a:extLst>
          </p:cNvPr>
          <p:cNvSpPr txBox="1">
            <a:spLocks noChangeArrowheads="1"/>
          </p:cNvSpPr>
          <p:nvPr/>
        </p:nvSpPr>
        <p:spPr bwMode="auto">
          <a:xfrm>
            <a:off x="5751513" y="3386138"/>
            <a:ext cx="735012" cy="2460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00">
                <a:solidFill>
                  <a:srgbClr val="0064FF"/>
                </a:solidFill>
                <a:latin typeface="Helvetica Neue Light" panose="02000403000000020004" pitchFamily="2" charset="0"/>
                <a:ea typeface="Helvetica Neue Light" panose="02000403000000020004" pitchFamily="2" charset="0"/>
                <a:cs typeface="Helvetica Neue Light" panose="02000403000000020004" pitchFamily="2" charset="0"/>
              </a:rPr>
              <a:t>prediction</a:t>
            </a:r>
          </a:p>
        </p:txBody>
      </p:sp>
      <p:sp>
        <p:nvSpPr>
          <p:cNvPr id="101399" name="TextBox 74">
            <a:extLst>
              <a:ext uri="{FF2B5EF4-FFF2-40B4-BE49-F238E27FC236}">
                <a16:creationId xmlns:a16="http://schemas.microsoft.com/office/drawing/2014/main" id="{33CE3050-890D-7A40-9298-1C4F71030316}"/>
              </a:ext>
            </a:extLst>
          </p:cNvPr>
          <p:cNvSpPr txBox="1">
            <a:spLocks noChangeArrowheads="1"/>
          </p:cNvSpPr>
          <p:nvPr/>
        </p:nvSpPr>
        <p:spPr bwMode="auto">
          <a:xfrm>
            <a:off x="5751513" y="3914775"/>
            <a:ext cx="735012" cy="2460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00">
                <a:solidFill>
                  <a:srgbClr val="0064FF"/>
                </a:solidFill>
                <a:latin typeface="Helvetica Neue Light" panose="02000403000000020004" pitchFamily="2" charset="0"/>
                <a:ea typeface="Helvetica Neue Light" panose="02000403000000020004" pitchFamily="2" charset="0"/>
                <a:cs typeface="Helvetica Neue Light" panose="02000403000000020004" pitchFamily="2" charset="0"/>
              </a:rPr>
              <a:t>prediction</a:t>
            </a:r>
          </a:p>
        </p:txBody>
      </p:sp>
      <p:sp>
        <p:nvSpPr>
          <p:cNvPr id="101400" name="TextBox 75">
            <a:extLst>
              <a:ext uri="{FF2B5EF4-FFF2-40B4-BE49-F238E27FC236}">
                <a16:creationId xmlns:a16="http://schemas.microsoft.com/office/drawing/2014/main" id="{9EC508D7-01BE-F143-8443-15AC380D4819}"/>
              </a:ext>
            </a:extLst>
          </p:cNvPr>
          <p:cNvSpPr txBox="1">
            <a:spLocks noChangeArrowheads="1"/>
          </p:cNvSpPr>
          <p:nvPr/>
        </p:nvSpPr>
        <p:spPr bwMode="auto">
          <a:xfrm>
            <a:off x="5751513" y="4441825"/>
            <a:ext cx="735012" cy="2460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000">
                <a:solidFill>
                  <a:srgbClr val="0064FF"/>
                </a:solidFill>
                <a:latin typeface="Helvetica Neue Light" panose="02000403000000020004" pitchFamily="2" charset="0"/>
                <a:ea typeface="Helvetica Neue Light" panose="02000403000000020004" pitchFamily="2" charset="0"/>
                <a:cs typeface="Helvetica Neue Light" panose="02000403000000020004" pitchFamily="2" charset="0"/>
              </a:rPr>
              <a:t>prediction</a:t>
            </a:r>
          </a:p>
        </p:txBody>
      </p:sp>
      <p:sp>
        <p:nvSpPr>
          <p:cNvPr id="133" name="Rectangle 132">
            <a:extLst>
              <a:ext uri="{FF2B5EF4-FFF2-40B4-BE49-F238E27FC236}">
                <a16:creationId xmlns:a16="http://schemas.microsoft.com/office/drawing/2014/main" id="{6ECA6C44-FC09-4EFD-802F-B639F250097E}"/>
              </a:ext>
            </a:extLst>
          </p:cNvPr>
          <p:cNvSpPr/>
          <p:nvPr/>
        </p:nvSpPr>
        <p:spPr>
          <a:xfrm>
            <a:off x="628650" y="2057400"/>
            <a:ext cx="4960938" cy="3308350"/>
          </a:xfrm>
          <a:prstGeom prst="rect">
            <a:avLst/>
          </a:prstGeom>
          <a:noFill/>
          <a:ln w="12700" cap="flat" cmpd="sng" algn="ctr">
            <a:solidFill>
              <a:srgbClr val="000000"/>
            </a:solidFill>
            <a:prstDash val="dash"/>
          </a:ln>
          <a:effectLst/>
        </p:spPr>
        <p:txBody>
          <a:bodyPr lIns="68580" tIns="68580" rIns="68580" bIns="34290"/>
          <a:lstStyle/>
          <a:p>
            <a:pPr defTabSz="685800" eaLnBrk="1" fontAlgn="auto" hangingPunct="1">
              <a:spcBef>
                <a:spcPts val="34"/>
              </a:spcBef>
              <a:spcAft>
                <a:spcPts val="0"/>
              </a:spcAft>
              <a:buClr>
                <a:srgbClr val="000000"/>
              </a:buClr>
              <a:defRPr/>
            </a:pPr>
            <a:r>
              <a:rPr lang="fr-FR" sz="1200" kern="0" dirty="0">
                <a:solidFill>
                  <a:srgbClr val="000000"/>
                </a:solidFill>
                <a:latin typeface="Helvetica Neue Medium" charset="0"/>
                <a:ea typeface="Helvetica Neue Medium" charset="0"/>
                <a:cs typeface="Helvetica Neue Medium" charset="0"/>
              </a:rPr>
              <a:t>Watson Machine Learning</a:t>
            </a:r>
            <a:endParaRPr lang="en-US" sz="1200" kern="0" dirty="0">
              <a:solidFill>
                <a:srgbClr val="000000"/>
              </a:solidFill>
              <a:latin typeface="Helvetica Neue Medium" charset="0"/>
              <a:ea typeface="Helvetica Neue Medium" charset="0"/>
              <a:cs typeface="Helvetica Neue Medium" charset="0"/>
            </a:endParaRPr>
          </a:p>
        </p:txBody>
      </p:sp>
      <p:sp>
        <p:nvSpPr>
          <p:cNvPr id="134" name="Cube 133">
            <a:extLst>
              <a:ext uri="{FF2B5EF4-FFF2-40B4-BE49-F238E27FC236}">
                <a16:creationId xmlns:a16="http://schemas.microsoft.com/office/drawing/2014/main" id="{9541CA54-F49C-4AB4-B17D-011ACAA9FC0C}"/>
              </a:ext>
            </a:extLst>
          </p:cNvPr>
          <p:cNvSpPr/>
          <p:nvPr/>
        </p:nvSpPr>
        <p:spPr>
          <a:xfrm>
            <a:off x="4572000" y="4413250"/>
            <a:ext cx="301625" cy="288925"/>
          </a:xfrm>
          <a:prstGeom prst="cube">
            <a:avLst/>
          </a:prstGeom>
          <a:solidFill>
            <a:srgbClr val="0F6DFF">
              <a:lumMod val="20000"/>
              <a:lumOff val="80000"/>
            </a:srgbClr>
          </a:solidFill>
          <a:ln w="9525" cap="flat" cmpd="sng" algn="ctr">
            <a:solidFill>
              <a:srgbClr val="0F6DFF"/>
            </a:solidFill>
            <a:prstDash val="solid"/>
          </a:ln>
          <a:effectLst/>
        </p:spPr>
        <p:txBody>
          <a:bodyPr anchor="ctr"/>
          <a:lstStyle/>
          <a:p>
            <a:pPr algn="ctr" defTabSz="685800" eaLnBrk="1" fontAlgn="auto" hangingPunct="1">
              <a:spcBef>
                <a:spcPts val="0"/>
              </a:spcBef>
              <a:spcAft>
                <a:spcPts val="0"/>
              </a:spcAft>
              <a:defRPr/>
            </a:pPr>
            <a:endParaRPr lang="en-US" sz="1013" kern="0">
              <a:solidFill>
                <a:srgbClr val="000E5E"/>
              </a:solidFill>
              <a:latin typeface="Helvetica Neue Light" charset="0"/>
              <a:ea typeface="Helvetica Neue Light" charset="0"/>
              <a:cs typeface="Helvetica Neue Light" charset="0"/>
            </a:endParaRPr>
          </a:p>
        </p:txBody>
      </p:sp>
      <p:sp>
        <p:nvSpPr>
          <p:cNvPr id="135" name="Cube 134">
            <a:extLst>
              <a:ext uri="{FF2B5EF4-FFF2-40B4-BE49-F238E27FC236}">
                <a16:creationId xmlns:a16="http://schemas.microsoft.com/office/drawing/2014/main" id="{210642AD-E138-4C0D-A731-DC75DA9E2BE4}"/>
              </a:ext>
            </a:extLst>
          </p:cNvPr>
          <p:cNvSpPr/>
          <p:nvPr/>
        </p:nvSpPr>
        <p:spPr>
          <a:xfrm>
            <a:off x="4572000" y="2859088"/>
            <a:ext cx="301625" cy="288925"/>
          </a:xfrm>
          <a:prstGeom prst="cube">
            <a:avLst/>
          </a:prstGeom>
          <a:solidFill>
            <a:srgbClr val="0F6DFF">
              <a:lumMod val="20000"/>
              <a:lumOff val="80000"/>
            </a:srgbClr>
          </a:solidFill>
          <a:ln w="9525" cap="flat" cmpd="sng" algn="ctr">
            <a:solidFill>
              <a:srgbClr val="0F6DFF"/>
            </a:solidFill>
            <a:prstDash val="solid"/>
          </a:ln>
          <a:effectLst/>
        </p:spPr>
        <p:txBody>
          <a:bodyPr anchor="ctr"/>
          <a:lstStyle/>
          <a:p>
            <a:pPr algn="ctr" defTabSz="685800" eaLnBrk="1" fontAlgn="auto" hangingPunct="1">
              <a:spcBef>
                <a:spcPts val="0"/>
              </a:spcBef>
              <a:spcAft>
                <a:spcPts val="0"/>
              </a:spcAft>
              <a:defRPr/>
            </a:pPr>
            <a:endParaRPr lang="en-US" sz="1013" kern="0">
              <a:solidFill>
                <a:srgbClr val="000E5E"/>
              </a:solidFill>
              <a:latin typeface="Helvetica Neue Light" charset="0"/>
              <a:ea typeface="Helvetica Neue Light" charset="0"/>
              <a:cs typeface="Helvetica Neue Light" charset="0"/>
            </a:endParaRPr>
          </a:p>
        </p:txBody>
      </p:sp>
      <p:sp>
        <p:nvSpPr>
          <p:cNvPr id="136" name="Cube 135">
            <a:extLst>
              <a:ext uri="{FF2B5EF4-FFF2-40B4-BE49-F238E27FC236}">
                <a16:creationId xmlns:a16="http://schemas.microsoft.com/office/drawing/2014/main" id="{B26431C4-4C56-488E-9D64-DE07A50BFE02}"/>
              </a:ext>
            </a:extLst>
          </p:cNvPr>
          <p:cNvSpPr/>
          <p:nvPr/>
        </p:nvSpPr>
        <p:spPr>
          <a:xfrm>
            <a:off x="4572000" y="3856038"/>
            <a:ext cx="301625" cy="287337"/>
          </a:xfrm>
          <a:prstGeom prst="cube">
            <a:avLst/>
          </a:prstGeom>
          <a:solidFill>
            <a:srgbClr val="0F6DFF">
              <a:lumMod val="20000"/>
              <a:lumOff val="80000"/>
            </a:srgbClr>
          </a:solidFill>
          <a:ln w="9525" cap="flat" cmpd="sng" algn="ctr">
            <a:solidFill>
              <a:srgbClr val="0F6DFF"/>
            </a:solidFill>
            <a:prstDash val="solid"/>
          </a:ln>
          <a:effectLst/>
        </p:spPr>
        <p:txBody>
          <a:bodyPr anchor="ctr"/>
          <a:lstStyle/>
          <a:p>
            <a:pPr algn="ctr" defTabSz="685800" eaLnBrk="1" fontAlgn="auto" hangingPunct="1">
              <a:spcBef>
                <a:spcPts val="0"/>
              </a:spcBef>
              <a:spcAft>
                <a:spcPts val="0"/>
              </a:spcAft>
              <a:defRPr/>
            </a:pPr>
            <a:endParaRPr lang="en-US" sz="1013" kern="0">
              <a:solidFill>
                <a:srgbClr val="000E5E"/>
              </a:solidFill>
              <a:latin typeface="Helvetica Neue Light" charset="0"/>
              <a:ea typeface="Helvetica Neue Light" charset="0"/>
              <a:cs typeface="Helvetica Neue Light" charset="0"/>
            </a:endParaRPr>
          </a:p>
        </p:txBody>
      </p:sp>
      <p:sp>
        <p:nvSpPr>
          <p:cNvPr id="137" name="Cube 136">
            <a:extLst>
              <a:ext uri="{FF2B5EF4-FFF2-40B4-BE49-F238E27FC236}">
                <a16:creationId xmlns:a16="http://schemas.microsoft.com/office/drawing/2014/main" id="{FF34692B-B9C7-4E9D-B2C8-80AD799113E0}"/>
              </a:ext>
            </a:extLst>
          </p:cNvPr>
          <p:cNvSpPr/>
          <p:nvPr/>
        </p:nvSpPr>
        <p:spPr>
          <a:xfrm>
            <a:off x="4572000" y="3386138"/>
            <a:ext cx="301625" cy="287337"/>
          </a:xfrm>
          <a:prstGeom prst="cube">
            <a:avLst/>
          </a:prstGeom>
          <a:solidFill>
            <a:srgbClr val="0F6DFF">
              <a:lumMod val="20000"/>
              <a:lumOff val="80000"/>
            </a:srgbClr>
          </a:solidFill>
          <a:ln w="9525" cap="flat" cmpd="sng" algn="ctr">
            <a:solidFill>
              <a:srgbClr val="0F6DFF"/>
            </a:solidFill>
            <a:prstDash val="solid"/>
          </a:ln>
          <a:effectLst/>
        </p:spPr>
        <p:txBody>
          <a:bodyPr anchor="ctr"/>
          <a:lstStyle/>
          <a:p>
            <a:pPr algn="ctr" defTabSz="685800" eaLnBrk="1" fontAlgn="auto" hangingPunct="1">
              <a:spcBef>
                <a:spcPts val="0"/>
              </a:spcBef>
              <a:spcAft>
                <a:spcPts val="0"/>
              </a:spcAft>
              <a:defRPr/>
            </a:pPr>
            <a:endParaRPr lang="en-US" sz="1013" kern="0">
              <a:solidFill>
                <a:srgbClr val="000E5E"/>
              </a:solidFill>
              <a:latin typeface="Helvetica Neue Light" charset="0"/>
              <a:ea typeface="Helvetica Neue Light" charset="0"/>
              <a:cs typeface="Helvetica Neue Light" charset="0"/>
            </a:endParaRPr>
          </a:p>
        </p:txBody>
      </p:sp>
      <p:sp>
        <p:nvSpPr>
          <p:cNvPr id="101406" name="TextBox 2">
            <a:extLst>
              <a:ext uri="{FF2B5EF4-FFF2-40B4-BE49-F238E27FC236}">
                <a16:creationId xmlns:a16="http://schemas.microsoft.com/office/drawing/2014/main" id="{0B79AE25-0D8C-AD4E-9C9A-845929DFCAD8}"/>
              </a:ext>
            </a:extLst>
          </p:cNvPr>
          <p:cNvSpPr txBox="1">
            <a:spLocks noChangeArrowheads="1"/>
          </p:cNvSpPr>
          <p:nvPr/>
        </p:nvSpPr>
        <p:spPr bwMode="auto">
          <a:xfrm>
            <a:off x="1435100" y="3175000"/>
            <a:ext cx="528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a:t>save</a:t>
            </a:r>
          </a:p>
        </p:txBody>
      </p:sp>
      <p:sp>
        <p:nvSpPr>
          <p:cNvPr id="101407" name="TextBox 33">
            <a:extLst>
              <a:ext uri="{FF2B5EF4-FFF2-40B4-BE49-F238E27FC236}">
                <a16:creationId xmlns:a16="http://schemas.microsoft.com/office/drawing/2014/main" id="{23BA1040-B57F-7B48-B9AD-480B4B74A5D4}"/>
              </a:ext>
            </a:extLst>
          </p:cNvPr>
          <p:cNvSpPr txBox="1">
            <a:spLocks noChangeArrowheads="1"/>
          </p:cNvSpPr>
          <p:nvPr/>
        </p:nvSpPr>
        <p:spPr bwMode="auto">
          <a:xfrm>
            <a:off x="2271713" y="3744913"/>
            <a:ext cx="657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a:t>deploy</a:t>
            </a:r>
          </a:p>
        </p:txBody>
      </p:sp>
      <p:sp>
        <p:nvSpPr>
          <p:cNvPr id="35" name="Rectangle 34">
            <a:extLst>
              <a:ext uri="{FF2B5EF4-FFF2-40B4-BE49-F238E27FC236}">
                <a16:creationId xmlns:a16="http://schemas.microsoft.com/office/drawing/2014/main" id="{D7C9A5CB-B60E-4DAB-8825-C257D29F6769}"/>
              </a:ext>
            </a:extLst>
          </p:cNvPr>
          <p:cNvSpPr/>
          <p:nvPr/>
        </p:nvSpPr>
        <p:spPr>
          <a:xfrm>
            <a:off x="2346325" y="935038"/>
            <a:ext cx="4278313" cy="461962"/>
          </a:xfrm>
          <a:prstGeom prst="rect">
            <a:avLst/>
          </a:prstGeom>
        </p:spPr>
        <p:txBody>
          <a:bodyPr>
            <a:spAutoFit/>
          </a:bodyPr>
          <a:lstStyle/>
          <a:p>
            <a:pPr>
              <a:defRPr/>
            </a:pPr>
            <a:r>
              <a:rPr lang="en-US" sz="1200" b="1" i="1" kern="0" dirty="0">
                <a:solidFill>
                  <a:schemeClr val="accent1"/>
                </a:solidFill>
              </a:rPr>
              <a:t>Save and Deploy Models with Watson Machine Learning</a:t>
            </a:r>
            <a:endParaRPr lang="en-US" sz="1200" b="1" kern="0" dirty="0">
              <a:solidFill>
                <a:schemeClr val="accent1"/>
              </a:solidFill>
            </a:endParaRPr>
          </a:p>
          <a:p>
            <a:pPr>
              <a:defRPr/>
            </a:pPr>
            <a:r>
              <a:rPr lang="en-US" sz="1200" b="1" kern="0" dirty="0"/>
              <a:t>  </a:t>
            </a:r>
            <a:endParaRPr lang="en-US" sz="1200" b="1" kern="0" dirty="0">
              <a:solidFill>
                <a:schemeClr val="accent6"/>
              </a:solidFill>
            </a:endParaRPr>
          </a:p>
        </p:txBody>
      </p:sp>
      <p:sp>
        <p:nvSpPr>
          <p:cNvPr id="101409" name="TextBox 35">
            <a:extLst>
              <a:ext uri="{FF2B5EF4-FFF2-40B4-BE49-F238E27FC236}">
                <a16:creationId xmlns:a16="http://schemas.microsoft.com/office/drawing/2014/main" id="{CA61012A-6EDC-8244-A1BD-2E234446F388}"/>
              </a:ext>
            </a:extLst>
          </p:cNvPr>
          <p:cNvSpPr txBox="1">
            <a:spLocks noChangeArrowheads="1"/>
          </p:cNvSpPr>
          <p:nvPr/>
        </p:nvSpPr>
        <p:spPr bwMode="auto">
          <a:xfrm>
            <a:off x="5765800" y="2566988"/>
            <a:ext cx="655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a:t>invoke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73807C4-2EA3-48AE-AABE-732EDDEAAD3F}"/>
              </a:ext>
            </a:extLst>
          </p:cNvPr>
          <p:cNvSpPr txBox="1"/>
          <p:nvPr/>
        </p:nvSpPr>
        <p:spPr>
          <a:xfrm>
            <a:off x="676275" y="1554163"/>
            <a:ext cx="7146925" cy="1965325"/>
          </a:xfrm>
          <a:prstGeom prst="rect">
            <a:avLst/>
          </a:prstGeom>
          <a:noFill/>
        </p:spPr>
        <p:txBody>
          <a:bodyPr>
            <a:spAutoFit/>
          </a:bodyPr>
          <a:lstStyle/>
          <a:p>
            <a:pPr marL="171450" indent="-171450">
              <a:buFont typeface="Wingdings" panose="05000000000000000000" pitchFamily="2" charset="2"/>
              <a:buChar char="§"/>
              <a:defRPr/>
            </a:pPr>
            <a:r>
              <a:rPr lang="en-US" sz="2000" dirty="0">
                <a:latin typeface="+mj-lt"/>
                <a:ea typeface="Helvetica Neue Light" charset="0"/>
                <a:cs typeface="Helvetica Neue Light" charset="0"/>
              </a:rPr>
              <a:t>Watson Machine Learning API to save/load models to/from repository</a:t>
            </a:r>
          </a:p>
          <a:p>
            <a:pPr>
              <a:defRPr/>
            </a:pPr>
            <a:endParaRPr lang="en-US" sz="500" dirty="0">
              <a:latin typeface="+mj-lt"/>
              <a:ea typeface="Helvetica Neue Light" charset="0"/>
              <a:cs typeface="Helvetica Neue Light" charset="0"/>
            </a:endParaRPr>
          </a:p>
          <a:p>
            <a:pPr marL="171450" indent="-171450">
              <a:buFont typeface="Wingdings" panose="05000000000000000000" pitchFamily="2" charset="2"/>
              <a:buChar char="§"/>
              <a:defRPr/>
            </a:pPr>
            <a:r>
              <a:rPr lang="en-US" sz="2000" dirty="0">
                <a:latin typeface="+mj-lt"/>
                <a:ea typeface="Helvetica Neue Light" charset="0"/>
                <a:cs typeface="Helvetica Neue Light" charset="0"/>
              </a:rPr>
              <a:t>Watson Machine Learning API to deploy saved models easily and have them scale automatically.  </a:t>
            </a:r>
          </a:p>
          <a:p>
            <a:pPr>
              <a:defRPr/>
            </a:pPr>
            <a:endParaRPr lang="en-US" sz="500" dirty="0">
              <a:latin typeface="+mj-lt"/>
              <a:ea typeface="Helvetica Neue Light" charset="0"/>
              <a:cs typeface="Helvetica Neue Light" charset="0"/>
            </a:endParaRPr>
          </a:p>
          <a:p>
            <a:pPr marL="171450" indent="-171450">
              <a:buFont typeface="Wingdings" panose="05000000000000000000" pitchFamily="2" charset="2"/>
              <a:buChar char="§"/>
              <a:defRPr/>
            </a:pPr>
            <a:r>
              <a:rPr lang="en-US" sz="2000" dirty="0">
                <a:latin typeface="+mj-lt"/>
                <a:ea typeface="Helvetica Neue Light" charset="0"/>
                <a:cs typeface="Helvetica Neue Light" charset="0"/>
              </a:rPr>
              <a:t>Watson Machine Learning API to invoke deployed models</a:t>
            </a:r>
          </a:p>
          <a:p>
            <a:pPr marL="171450" indent="-171450">
              <a:buFont typeface="Wingdings" panose="05000000000000000000" pitchFamily="2" charset="2"/>
              <a:buChar char="§"/>
              <a:defRPr/>
            </a:pPr>
            <a:endParaRPr lang="en-US" sz="500" dirty="0">
              <a:latin typeface="+mj-lt"/>
              <a:ea typeface="Helvetica Neue Light" charset="0"/>
              <a:cs typeface="Helvetica Neue Light" charset="0"/>
            </a:endParaRPr>
          </a:p>
          <a:p>
            <a:pPr marL="160735" indent="-160735">
              <a:buFont typeface="Wingdings" charset="2"/>
              <a:buChar char="§"/>
              <a:defRPr/>
            </a:pPr>
            <a:endParaRPr lang="en-US" sz="675" dirty="0">
              <a:latin typeface="Helvetica Neue Light" charset="0"/>
              <a:ea typeface="Helvetica Neue Light" charset="0"/>
              <a:cs typeface="Helvetica Neue Light" charset="0"/>
            </a:endParaRPr>
          </a:p>
        </p:txBody>
      </p:sp>
      <p:sp>
        <p:nvSpPr>
          <p:cNvPr id="103426" name="Title 5">
            <a:extLst>
              <a:ext uri="{FF2B5EF4-FFF2-40B4-BE49-F238E27FC236}">
                <a16:creationId xmlns:a16="http://schemas.microsoft.com/office/drawing/2014/main" id="{62A39CE1-BBD4-1844-8465-1C7E750D4660}"/>
              </a:ext>
            </a:extLst>
          </p:cNvPr>
          <p:cNvSpPr>
            <a:spLocks noGrp="1" noChangeArrowheads="1"/>
          </p:cNvSpPr>
          <p:nvPr>
            <p:ph type="title"/>
          </p:nvPr>
        </p:nvSpPr>
        <p:spPr>
          <a:xfrm>
            <a:off x="265113" y="593725"/>
            <a:ext cx="7426325" cy="501650"/>
          </a:xfrm>
        </p:spPr>
        <p:txBody>
          <a:bodyPr/>
          <a:lstStyle/>
          <a:p>
            <a:r>
              <a:rPr lang="en-US" altLang="en-US"/>
              <a:t>Watson Studio Save and Deploy Features</a:t>
            </a:r>
          </a:p>
        </p:txBody>
      </p:sp>
      <p:grpSp>
        <p:nvGrpSpPr>
          <p:cNvPr id="103427" name="Group 9">
            <a:extLst>
              <a:ext uri="{FF2B5EF4-FFF2-40B4-BE49-F238E27FC236}">
                <a16:creationId xmlns:a16="http://schemas.microsoft.com/office/drawing/2014/main" id="{629E6722-7410-F44C-A1A8-F72B2F2147A3}"/>
              </a:ext>
            </a:extLst>
          </p:cNvPr>
          <p:cNvGrpSpPr>
            <a:grpSpLocks/>
          </p:cNvGrpSpPr>
          <p:nvPr/>
        </p:nvGrpSpPr>
        <p:grpSpPr bwMode="auto">
          <a:xfrm>
            <a:off x="7727950" y="582613"/>
            <a:ext cx="1150938" cy="604837"/>
            <a:chOff x="473827" y="1116146"/>
            <a:chExt cx="1150268" cy="747674"/>
          </a:xfrm>
        </p:grpSpPr>
        <p:sp>
          <p:nvSpPr>
            <p:cNvPr id="11" name="Rectangle: Rounded Corners 10">
              <a:extLst>
                <a:ext uri="{FF2B5EF4-FFF2-40B4-BE49-F238E27FC236}">
                  <a16:creationId xmlns:a16="http://schemas.microsoft.com/office/drawing/2014/main" id="{3334AD14-D066-43A0-A886-A49F84A41E67}"/>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B66E73B2-2E9D-4BF7-9A00-93C9FAD28D05}"/>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Save and Deploy</a:t>
              </a:r>
            </a:p>
          </p:txBody>
        </p:sp>
      </p:grpSp>
      <p:sp>
        <p:nvSpPr>
          <p:cNvPr id="13" name="Rectangle 12">
            <a:extLst>
              <a:ext uri="{FF2B5EF4-FFF2-40B4-BE49-F238E27FC236}">
                <a16:creationId xmlns:a16="http://schemas.microsoft.com/office/drawing/2014/main" id="{8453A259-8BAB-4113-B6DD-5254306E002F}"/>
              </a:ext>
            </a:extLst>
          </p:cNvPr>
          <p:cNvSpPr/>
          <p:nvPr/>
        </p:nvSpPr>
        <p:spPr>
          <a:xfrm>
            <a:off x="2346325" y="985838"/>
            <a:ext cx="4278313" cy="461962"/>
          </a:xfrm>
          <a:prstGeom prst="rect">
            <a:avLst/>
          </a:prstGeom>
        </p:spPr>
        <p:txBody>
          <a:bodyPr>
            <a:spAutoFit/>
          </a:bodyPr>
          <a:lstStyle/>
          <a:p>
            <a:pPr>
              <a:defRPr/>
            </a:pPr>
            <a:r>
              <a:rPr lang="en-US" sz="1200" b="1" i="1" kern="0" dirty="0">
                <a:solidFill>
                  <a:schemeClr val="accent1"/>
                </a:solidFill>
              </a:rPr>
              <a:t>Save and Deploy Models with Watson Machine Learning</a:t>
            </a:r>
            <a:endParaRPr lang="en-US" sz="1200" b="1" kern="0" dirty="0">
              <a:solidFill>
                <a:schemeClr val="accent1"/>
              </a:solidFill>
            </a:endParaRPr>
          </a:p>
          <a:p>
            <a:pPr>
              <a:defRPr/>
            </a:pPr>
            <a:r>
              <a:rPr lang="en-US" sz="1200" b="1" kern="0" dirty="0"/>
              <a:t>  </a:t>
            </a:r>
            <a:endParaRPr lang="en-US" sz="1200" b="1" kern="0" dirty="0">
              <a:solidFill>
                <a:schemeClr val="accent6"/>
              </a:solidFill>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3" name="Group 3">
            <a:extLst>
              <a:ext uri="{FF2B5EF4-FFF2-40B4-BE49-F238E27FC236}">
                <a16:creationId xmlns:a16="http://schemas.microsoft.com/office/drawing/2014/main" id="{2120A948-6EAC-B941-8FFA-3153F01AD872}"/>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 Create Project</a:t>
              </a:r>
            </a:p>
          </p:txBody>
        </p:sp>
      </p:grpSp>
      <p:sp>
        <p:nvSpPr>
          <p:cNvPr id="6" name="Freeform: Shape 5">
            <a:extLst>
              <a:ext uri="{FF2B5EF4-FFF2-40B4-BE49-F238E27FC236}">
                <a16:creationId xmlns:a16="http://schemas.microsoft.com/office/drawing/2014/main" id="{E8C7580D-C9CC-4716-8791-30B6F6024075}"/>
              </a:ext>
            </a:extLst>
          </p:cNvPr>
          <p:cNvSpPr/>
          <p:nvPr/>
        </p:nvSpPr>
        <p:spPr>
          <a:xfrm>
            <a:off x="5178425" y="1701800"/>
            <a:ext cx="1149350" cy="747713"/>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Connect to Data</a:t>
            </a:r>
          </a:p>
        </p:txBody>
      </p:sp>
      <p:sp>
        <p:nvSpPr>
          <p:cNvPr id="7" name="Freeform: Shape 6">
            <a:extLst>
              <a:ext uri="{FF2B5EF4-FFF2-40B4-BE49-F238E27FC236}">
                <a16:creationId xmlns:a16="http://schemas.microsoft.com/office/drawing/2014/main" id="{4DBDAFF2-99C7-491E-B5F0-6A72986E1DE5}"/>
              </a:ext>
            </a:extLst>
          </p:cNvPr>
          <p:cNvSpPr/>
          <p:nvPr/>
        </p:nvSpPr>
        <p:spPr>
          <a:xfrm>
            <a:off x="3990975" y="2074863"/>
            <a:ext cx="3524250" cy="3522662"/>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500A4904-7478-4DB4-96CE-870D4D38886E}"/>
              </a:ext>
            </a:extLst>
          </p:cNvPr>
          <p:cNvSpPr/>
          <p:nvPr/>
        </p:nvSpPr>
        <p:spPr>
          <a:xfrm>
            <a:off x="6704013" y="2582863"/>
            <a:ext cx="1149350" cy="747712"/>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Prepare Data</a:t>
            </a:r>
          </a:p>
        </p:txBody>
      </p:sp>
      <p:sp>
        <p:nvSpPr>
          <p:cNvPr id="9" name="Freeform: Shape 8">
            <a:extLst>
              <a:ext uri="{FF2B5EF4-FFF2-40B4-BE49-F238E27FC236}">
                <a16:creationId xmlns:a16="http://schemas.microsoft.com/office/drawing/2014/main" id="{F6A58C3D-58F9-43AB-AB41-A3895B44ECFE}"/>
              </a:ext>
            </a:extLst>
          </p:cNvPr>
          <p:cNvSpPr/>
          <p:nvPr/>
        </p:nvSpPr>
        <p:spPr>
          <a:xfrm>
            <a:off x="4073525" y="2295525"/>
            <a:ext cx="3522663" cy="3522663"/>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94C5978F-95BA-4F04-8511-FE8DB82BC434}"/>
              </a:ext>
            </a:extLst>
          </p:cNvPr>
          <p:cNvSpPr/>
          <p:nvPr/>
        </p:nvSpPr>
        <p:spPr>
          <a:xfrm>
            <a:off x="6921500" y="4125913"/>
            <a:ext cx="1149350" cy="747712"/>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Build Model</a:t>
            </a:r>
          </a:p>
        </p:txBody>
      </p:sp>
      <p:sp>
        <p:nvSpPr>
          <p:cNvPr id="11" name="Freeform: Shape 10">
            <a:extLst>
              <a:ext uri="{FF2B5EF4-FFF2-40B4-BE49-F238E27FC236}">
                <a16:creationId xmlns:a16="http://schemas.microsoft.com/office/drawing/2014/main" id="{8FB512AD-5403-4170-AD7C-1365B30C9B11}"/>
              </a:ext>
            </a:extLst>
          </p:cNvPr>
          <p:cNvSpPr/>
          <p:nvPr/>
        </p:nvSpPr>
        <p:spPr>
          <a:xfrm>
            <a:off x="4152900" y="2027238"/>
            <a:ext cx="3524250" cy="352425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3A5ACB2E-5316-4C32-9D25-2210FA50A89B}"/>
              </a:ext>
            </a:extLst>
          </p:cNvPr>
          <p:cNvSpPr/>
          <p:nvPr/>
        </p:nvSpPr>
        <p:spPr>
          <a:xfrm>
            <a:off x="5178425" y="5224463"/>
            <a:ext cx="1149350" cy="747712"/>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Save and Deploy</a:t>
            </a:r>
          </a:p>
        </p:txBody>
      </p:sp>
      <p:sp>
        <p:nvSpPr>
          <p:cNvPr id="13" name="Freeform: Shape 12">
            <a:extLst>
              <a:ext uri="{FF2B5EF4-FFF2-40B4-BE49-F238E27FC236}">
                <a16:creationId xmlns:a16="http://schemas.microsoft.com/office/drawing/2014/main" id="{C31B018D-7612-409A-AA90-0E30AE5BCB0E}"/>
              </a:ext>
            </a:extLst>
          </p:cNvPr>
          <p:cNvSpPr/>
          <p:nvPr/>
        </p:nvSpPr>
        <p:spPr>
          <a:xfrm>
            <a:off x="3990975" y="2074863"/>
            <a:ext cx="3524250" cy="3522662"/>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247AC033-C7B6-469A-B459-4CDFE928D3AF}"/>
              </a:ext>
            </a:extLst>
          </p:cNvPr>
          <p:cNvSpPr/>
          <p:nvPr/>
        </p:nvSpPr>
        <p:spPr>
          <a:xfrm>
            <a:off x="3652838" y="4343400"/>
            <a:ext cx="1149350" cy="747713"/>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Monitor and Manage</a:t>
            </a:r>
          </a:p>
        </p:txBody>
      </p:sp>
      <p:sp>
        <p:nvSpPr>
          <p:cNvPr id="15" name="Freeform: Shape 14">
            <a:extLst>
              <a:ext uri="{FF2B5EF4-FFF2-40B4-BE49-F238E27FC236}">
                <a16:creationId xmlns:a16="http://schemas.microsoft.com/office/drawing/2014/main" id="{85A557D2-F815-4F04-8788-7373F7DC9975}"/>
              </a:ext>
            </a:extLst>
          </p:cNvPr>
          <p:cNvSpPr/>
          <p:nvPr/>
        </p:nvSpPr>
        <p:spPr>
          <a:xfrm>
            <a:off x="3792538" y="1639888"/>
            <a:ext cx="3522662" cy="3522662"/>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EEBBB9CA-ADA2-4F76-BF35-325A0DAB3743}"/>
              </a:ext>
            </a:extLst>
          </p:cNvPr>
          <p:cNvSpPr/>
          <p:nvPr/>
        </p:nvSpPr>
        <p:spPr>
          <a:xfrm>
            <a:off x="3314700" y="2816225"/>
            <a:ext cx="1150938" cy="747713"/>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algn="ctr" defTabSz="622300">
              <a:lnSpc>
                <a:spcPct val="90000"/>
              </a:lnSpc>
              <a:spcAft>
                <a:spcPct val="35000"/>
              </a:spcAft>
              <a:defRPr/>
            </a:pPr>
            <a:r>
              <a:rPr lang="en-US" sz="1400" dirty="0"/>
              <a:t>Find Governed Data</a:t>
            </a:r>
          </a:p>
        </p:txBody>
      </p:sp>
      <p:sp>
        <p:nvSpPr>
          <p:cNvPr id="17" name="Freeform: Shape 16">
            <a:extLst>
              <a:ext uri="{FF2B5EF4-FFF2-40B4-BE49-F238E27FC236}">
                <a16:creationId xmlns:a16="http://schemas.microsoft.com/office/drawing/2014/main" id="{38584FE7-80F9-4DB8-AFAC-638246298ECE}"/>
              </a:ext>
            </a:extLst>
          </p:cNvPr>
          <p:cNvSpPr/>
          <p:nvPr/>
        </p:nvSpPr>
        <p:spPr>
          <a:xfrm>
            <a:off x="3681413" y="2151063"/>
            <a:ext cx="3524250" cy="352425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05486" name="Group 25">
            <a:extLst>
              <a:ext uri="{FF2B5EF4-FFF2-40B4-BE49-F238E27FC236}">
                <a16:creationId xmlns:a16="http://schemas.microsoft.com/office/drawing/2014/main" id="{5E1D74A4-ED33-4647-BA4F-BF2D8C325B48}"/>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err="1"/>
                <a:t>Resarch</a:t>
              </a:r>
              <a:r>
                <a:rPr lang="en-US" sz="1400" dirty="0"/>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5489" name="Title 1">
            <a:extLst>
              <a:ext uri="{FF2B5EF4-FFF2-40B4-BE49-F238E27FC236}">
                <a16:creationId xmlns:a16="http://schemas.microsoft.com/office/drawing/2014/main" id="{1524368E-F535-E94A-A1AF-CAC92315E96F}"/>
              </a:ext>
            </a:extLst>
          </p:cNvPr>
          <p:cNvSpPr>
            <a:spLocks noGrp="1" noChangeArrowheads="1"/>
          </p:cNvSpPr>
          <p:nvPr>
            <p:ph type="title"/>
          </p:nvPr>
        </p:nvSpPr>
        <p:spPr>
          <a:xfrm>
            <a:off x="0" y="593725"/>
            <a:ext cx="9144000" cy="415925"/>
          </a:xfrm>
        </p:spPr>
        <p:txBody>
          <a:bodyPr/>
          <a:lstStyle/>
          <a:p>
            <a:r>
              <a:rPr lang="en-US" altLang="en-US"/>
              <a:t>Watson Studio supports the Data Science Lifecycle</a:t>
            </a:r>
            <a:br>
              <a:rPr lang="en-US" altLang="en-US" sz="2400"/>
            </a:br>
            <a:endParaRPr lang="en-US" altLang="en-US" sz="2400"/>
          </a:p>
        </p:txBody>
      </p:sp>
      <p:sp>
        <p:nvSpPr>
          <p:cNvPr id="105490" name="Rectangle 28">
            <a:extLst>
              <a:ext uri="{FF2B5EF4-FFF2-40B4-BE49-F238E27FC236}">
                <a16:creationId xmlns:a16="http://schemas.microsoft.com/office/drawing/2014/main" id="{EDA4DE5A-975D-5F46-AE12-64256743B099}"/>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200" b="1" i="1">
                <a:solidFill>
                  <a:schemeClr val="accent1"/>
                </a:solidFill>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5">
            <a:extLst>
              <a:ext uri="{FF2B5EF4-FFF2-40B4-BE49-F238E27FC236}">
                <a16:creationId xmlns:a16="http://schemas.microsoft.com/office/drawing/2014/main" id="{E749C230-A95B-4796-B03E-0C7E92C3117A}"/>
              </a:ext>
            </a:extLst>
          </p:cNvPr>
          <p:cNvSpPr>
            <a:spLocks noChangeArrowheads="1"/>
          </p:cNvSpPr>
          <p:nvPr/>
        </p:nvSpPr>
        <p:spPr bwMode="auto">
          <a:xfrm>
            <a:off x="242888" y="4052888"/>
            <a:ext cx="1865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800" b="1">
                <a:solidFill>
                  <a:srgbClr val="C00000"/>
                </a:solidFill>
                <a:latin typeface="IBM Plex Sans" panose="020B0503050203000203" pitchFamily="34" charset="0"/>
              </a:rPr>
              <a:t>Is it </a:t>
            </a:r>
          </a:p>
          <a:p>
            <a:pPr algn="ctr"/>
            <a:r>
              <a:rPr lang="en-US" altLang="en-US" sz="1800" b="1">
                <a:solidFill>
                  <a:srgbClr val="C00000"/>
                </a:solidFill>
                <a:latin typeface="IBM Plex Sans" panose="020B0503050203000203" pitchFamily="34" charset="0"/>
              </a:rPr>
              <a:t>accurate? </a:t>
            </a:r>
          </a:p>
        </p:txBody>
      </p:sp>
      <p:pic>
        <p:nvPicPr>
          <p:cNvPr id="29" name="Picture 28">
            <a:extLst>
              <a:ext uri="{FF2B5EF4-FFF2-40B4-BE49-F238E27FC236}">
                <a16:creationId xmlns:a16="http://schemas.microsoft.com/office/drawing/2014/main" id="{B0FA3393-CB57-544F-8FF6-0B990F04C91F}"/>
              </a:ext>
            </a:extLst>
          </p:cNvPr>
          <p:cNvPicPr>
            <a:picLocks/>
          </p:cNvPicPr>
          <p:nvPr/>
        </p:nvPicPr>
        <p:blipFill rotWithShape="1">
          <a:blip r:embed="rId3"/>
          <a:srcRect l="40838" t="3384" b="2576"/>
          <a:stretch/>
        </p:blipFill>
        <p:spPr>
          <a:xfrm rot="16200000">
            <a:off x="435657" y="2322986"/>
            <a:ext cx="1466669" cy="1462659"/>
          </a:xfrm>
          <a:prstGeom prst="ellipse">
            <a:avLst/>
          </a:prstGeom>
          <a:ln>
            <a:noFill/>
          </a:ln>
          <a:effectLst>
            <a:softEdge rad="0"/>
          </a:effectLst>
        </p:spPr>
      </p:pic>
      <p:sp>
        <p:nvSpPr>
          <p:cNvPr id="13" name="Title 1">
            <a:extLst>
              <a:ext uri="{FF2B5EF4-FFF2-40B4-BE49-F238E27FC236}">
                <a16:creationId xmlns:a16="http://schemas.microsoft.com/office/drawing/2014/main" id="{BC7D402A-6CB3-48DF-BB86-1933D117A38B}"/>
              </a:ext>
            </a:extLst>
          </p:cNvPr>
          <p:cNvSpPr txBox="1">
            <a:spLocks noChangeArrowheads="1"/>
          </p:cNvSpPr>
          <p:nvPr/>
        </p:nvSpPr>
        <p:spPr bwMode="auto">
          <a:xfrm>
            <a:off x="0" y="593725"/>
            <a:ext cx="9144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defRPr/>
            </a:pPr>
            <a:r>
              <a:rPr lang="en-US" altLang="en-US" sz="2600" kern="0" dirty="0"/>
              <a:t>Our vision for Trusted AI</a:t>
            </a:r>
            <a:br>
              <a:rPr lang="en-US" altLang="en-US" sz="2400" kern="0" dirty="0"/>
            </a:br>
            <a:endParaRPr lang="en-US" altLang="en-US" sz="2400" kern="0" dirty="0"/>
          </a:p>
        </p:txBody>
      </p:sp>
      <p:sp>
        <p:nvSpPr>
          <p:cNvPr id="133125" name="Rectangle 2">
            <a:extLst>
              <a:ext uri="{FF2B5EF4-FFF2-40B4-BE49-F238E27FC236}">
                <a16:creationId xmlns:a16="http://schemas.microsoft.com/office/drawing/2014/main" id="{29EDEED8-480E-474F-9330-E4C4E2B2EF9F}"/>
              </a:ext>
            </a:extLst>
          </p:cNvPr>
          <p:cNvSpPr>
            <a:spLocks noChangeArrowheads="1"/>
          </p:cNvSpPr>
          <p:nvPr/>
        </p:nvSpPr>
        <p:spPr bwMode="auto">
          <a:xfrm>
            <a:off x="2309813" y="1012825"/>
            <a:ext cx="8216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200" b="1" i="1">
                <a:solidFill>
                  <a:srgbClr val="007DAD"/>
                </a:solidFill>
                <a:ea typeface="Helvetica Neue"/>
                <a:cs typeface="Helvetica Neue"/>
              </a:rPr>
              <a:t>Pillars of trust, woven into the lifecycle of an AI application</a:t>
            </a:r>
          </a:p>
        </p:txBody>
      </p:sp>
      <p:sp>
        <p:nvSpPr>
          <p:cNvPr id="133126" name="Rectangle 3">
            <a:extLst>
              <a:ext uri="{FF2B5EF4-FFF2-40B4-BE49-F238E27FC236}">
                <a16:creationId xmlns:a16="http://schemas.microsoft.com/office/drawing/2014/main" id="{F06221AD-3919-4349-869F-2A29E361043A}"/>
              </a:ext>
            </a:extLst>
          </p:cNvPr>
          <p:cNvSpPr>
            <a:spLocks noChangeArrowheads="1"/>
          </p:cNvSpPr>
          <p:nvPr/>
        </p:nvSpPr>
        <p:spPr bwMode="auto">
          <a:xfrm>
            <a:off x="2520950" y="4070350"/>
            <a:ext cx="1141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800" b="1">
                <a:solidFill>
                  <a:srgbClr val="C00000"/>
                </a:solidFill>
                <a:latin typeface="IBM Plex Sans" panose="020B0503050203000203" pitchFamily="34" charset="0"/>
              </a:rPr>
              <a:t>Is it fair?</a:t>
            </a:r>
          </a:p>
        </p:txBody>
      </p:sp>
      <p:sp>
        <p:nvSpPr>
          <p:cNvPr id="133127" name="Rectangle 13">
            <a:extLst>
              <a:ext uri="{FF2B5EF4-FFF2-40B4-BE49-F238E27FC236}">
                <a16:creationId xmlns:a16="http://schemas.microsoft.com/office/drawing/2014/main" id="{CA3E6981-723E-404A-AE3F-683505A455FA}"/>
              </a:ext>
            </a:extLst>
          </p:cNvPr>
          <p:cNvSpPr>
            <a:spLocks noChangeArrowheads="1"/>
          </p:cNvSpPr>
          <p:nvPr/>
        </p:nvSpPr>
        <p:spPr bwMode="auto">
          <a:xfrm>
            <a:off x="4403725" y="4070350"/>
            <a:ext cx="15271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800" b="1">
                <a:solidFill>
                  <a:srgbClr val="C00000"/>
                </a:solidFill>
                <a:latin typeface="IBM Plex Sans" panose="020B0503050203000203" pitchFamily="34" charset="0"/>
              </a:rPr>
              <a:t>Is it easy to understand?</a:t>
            </a:r>
          </a:p>
        </p:txBody>
      </p:sp>
      <p:sp>
        <p:nvSpPr>
          <p:cNvPr id="133128" name="Rectangle 14">
            <a:extLst>
              <a:ext uri="{FF2B5EF4-FFF2-40B4-BE49-F238E27FC236}">
                <a16:creationId xmlns:a16="http://schemas.microsoft.com/office/drawing/2014/main" id="{48DB73D8-555D-4381-8E62-572E0510C058}"/>
              </a:ext>
            </a:extLst>
          </p:cNvPr>
          <p:cNvSpPr>
            <a:spLocks noChangeArrowheads="1"/>
          </p:cNvSpPr>
          <p:nvPr/>
        </p:nvSpPr>
        <p:spPr bwMode="auto">
          <a:xfrm>
            <a:off x="6529388" y="3970338"/>
            <a:ext cx="14192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800" b="1">
                <a:solidFill>
                  <a:srgbClr val="C00000"/>
                </a:solidFill>
                <a:latin typeface="IBM Plex Sans" panose="020B0503050203000203" pitchFamily="34" charset="0"/>
              </a:rPr>
              <a:t>Did anyone tamper with it?</a:t>
            </a:r>
          </a:p>
        </p:txBody>
      </p:sp>
      <p:pic>
        <p:nvPicPr>
          <p:cNvPr id="17" name="Picture 16">
            <a:extLst>
              <a:ext uri="{FF2B5EF4-FFF2-40B4-BE49-F238E27FC236}">
                <a16:creationId xmlns:a16="http://schemas.microsoft.com/office/drawing/2014/main" id="{85E3220D-6B11-496F-A118-6E614AE5985B}"/>
              </a:ext>
            </a:extLst>
          </p:cNvPr>
          <p:cNvPicPr>
            <a:picLocks/>
          </p:cNvPicPr>
          <p:nvPr/>
        </p:nvPicPr>
        <p:blipFill>
          <a:blip r:embed="rId4"/>
          <a:stretch>
            <a:fillRect/>
          </a:stretch>
        </p:blipFill>
        <p:spPr>
          <a:xfrm>
            <a:off x="4402944" y="2279994"/>
            <a:ext cx="1462659" cy="1462659"/>
          </a:xfrm>
          <a:prstGeom prst="ellipse">
            <a:avLst/>
          </a:prstGeom>
          <a:ln>
            <a:noFill/>
          </a:ln>
          <a:effectLst>
            <a:softEdge rad="0"/>
          </a:effectLst>
        </p:spPr>
      </p:pic>
      <p:pic>
        <p:nvPicPr>
          <p:cNvPr id="18" name="Picture 17">
            <a:extLst>
              <a:ext uri="{FF2B5EF4-FFF2-40B4-BE49-F238E27FC236}">
                <a16:creationId xmlns:a16="http://schemas.microsoft.com/office/drawing/2014/main" id="{153D996C-4C29-4F8F-992E-169F460B30F6}"/>
              </a:ext>
            </a:extLst>
          </p:cNvPr>
          <p:cNvPicPr>
            <a:picLocks/>
          </p:cNvPicPr>
          <p:nvPr/>
        </p:nvPicPr>
        <p:blipFill>
          <a:blip r:embed="rId5"/>
          <a:stretch>
            <a:fillRect/>
          </a:stretch>
        </p:blipFill>
        <p:spPr>
          <a:xfrm>
            <a:off x="6500897" y="2288096"/>
            <a:ext cx="1462659" cy="1458567"/>
          </a:xfrm>
          <a:prstGeom prst="ellipse">
            <a:avLst/>
          </a:prstGeom>
          <a:ln>
            <a:noFill/>
          </a:ln>
          <a:effectLst>
            <a:softEdge rad="0"/>
          </a:effectLst>
        </p:spPr>
      </p:pic>
      <p:pic>
        <p:nvPicPr>
          <p:cNvPr id="19" name="Picture 18">
            <a:extLst>
              <a:ext uri="{FF2B5EF4-FFF2-40B4-BE49-F238E27FC236}">
                <a16:creationId xmlns:a16="http://schemas.microsoft.com/office/drawing/2014/main" id="{1F7BB5DF-E236-4E61-8901-AA1A626FE50D}"/>
              </a:ext>
            </a:extLst>
          </p:cNvPr>
          <p:cNvPicPr>
            <a:picLocks/>
          </p:cNvPicPr>
          <p:nvPr/>
        </p:nvPicPr>
        <p:blipFill>
          <a:blip r:embed="rId6"/>
          <a:stretch>
            <a:fillRect/>
          </a:stretch>
        </p:blipFill>
        <p:spPr>
          <a:xfrm>
            <a:off x="2340694" y="2288095"/>
            <a:ext cx="1501263" cy="1462659"/>
          </a:xfrm>
          <a:prstGeom prst="ellipse">
            <a:avLst/>
          </a:prstGeom>
          <a:ln>
            <a:noFill/>
          </a:ln>
          <a:effectLst>
            <a:softEdge rad="0"/>
          </a:effectLst>
        </p:spPr>
      </p:pic>
      <p:sp>
        <p:nvSpPr>
          <p:cNvPr id="20" name="Rectangle 19">
            <a:extLst>
              <a:ext uri="{FF2B5EF4-FFF2-40B4-BE49-F238E27FC236}">
                <a16:creationId xmlns:a16="http://schemas.microsoft.com/office/drawing/2014/main" id="{6593B149-DD09-4F81-B4BB-F6763CC2F155}"/>
              </a:ext>
            </a:extLst>
          </p:cNvPr>
          <p:cNvSpPr/>
          <p:nvPr/>
        </p:nvSpPr>
        <p:spPr>
          <a:xfrm>
            <a:off x="6645275" y="2986088"/>
            <a:ext cx="962025" cy="231775"/>
          </a:xfrm>
          <a:prstGeom prst="rect">
            <a:avLst/>
          </a:prstGeom>
        </p:spPr>
        <p:txBody>
          <a:bodyPr wrap="none">
            <a:spAutoFit/>
          </a:bodyPr>
          <a:lstStyle/>
          <a:p>
            <a:pPr>
              <a:defRPr/>
            </a:pPr>
            <a:r>
              <a:rPr lang="en-US" sz="900" dirty="0">
                <a:solidFill>
                  <a:schemeClr val="bg1">
                    <a:lumMod val="50000"/>
                  </a:schemeClr>
                </a:solidFill>
                <a:latin typeface="IBM Plex Sans" panose="020B0503050203000203" pitchFamily="34" charset="77"/>
                <a:ea typeface="ＭＳ Ｐゴシック" panose="020B0600070205080204" pitchFamily="34" charset="-128"/>
              </a:rPr>
              <a:t>#21, #32, #93</a:t>
            </a:r>
            <a:endParaRPr lang="en-US" sz="900" dirty="0">
              <a:solidFill>
                <a:schemeClr val="bg1">
                  <a:lumMod val="50000"/>
                </a:schemeClr>
              </a:solidFill>
              <a:ea typeface="ＭＳ Ｐゴシック" panose="020B0600070205080204" pitchFamily="34" charset="-128"/>
            </a:endParaRPr>
          </a:p>
        </p:txBody>
      </p:sp>
      <p:sp>
        <p:nvSpPr>
          <p:cNvPr id="22" name="Rectangle 21">
            <a:extLst>
              <a:ext uri="{FF2B5EF4-FFF2-40B4-BE49-F238E27FC236}">
                <a16:creationId xmlns:a16="http://schemas.microsoft.com/office/drawing/2014/main" id="{901477E2-EB61-4F04-AEA3-1109FACDA9A4}"/>
              </a:ext>
            </a:extLst>
          </p:cNvPr>
          <p:cNvSpPr/>
          <p:nvPr/>
        </p:nvSpPr>
        <p:spPr>
          <a:xfrm>
            <a:off x="6797675" y="3138488"/>
            <a:ext cx="962025" cy="231775"/>
          </a:xfrm>
          <a:prstGeom prst="rect">
            <a:avLst/>
          </a:prstGeom>
        </p:spPr>
        <p:txBody>
          <a:bodyPr wrap="none">
            <a:spAutoFit/>
          </a:bodyPr>
          <a:lstStyle/>
          <a:p>
            <a:pPr>
              <a:defRPr/>
            </a:pPr>
            <a:r>
              <a:rPr lang="en-US" sz="900" dirty="0">
                <a:solidFill>
                  <a:schemeClr val="bg1">
                    <a:lumMod val="50000"/>
                  </a:schemeClr>
                </a:solidFill>
                <a:latin typeface="IBM Plex Sans" panose="020B0503050203000203" pitchFamily="34" charset="77"/>
                <a:ea typeface="ＭＳ Ｐゴシック" panose="020B0600070205080204" pitchFamily="34" charset="-128"/>
              </a:rPr>
              <a:t>#21, #32, #93</a:t>
            </a:r>
            <a:endParaRPr lang="en-US" sz="900" dirty="0">
              <a:solidFill>
                <a:schemeClr val="bg1">
                  <a:lumMod val="50000"/>
                </a:schemeClr>
              </a:solidFill>
              <a:ea typeface="ＭＳ Ｐゴシック" panose="020B0600070205080204" pitchFamily="34" charset="-128"/>
            </a:endParaRPr>
          </a:p>
        </p:txBody>
      </p:sp>
      <p:grpSp>
        <p:nvGrpSpPr>
          <p:cNvPr id="14" name="Group 8">
            <a:extLst>
              <a:ext uri="{FF2B5EF4-FFF2-40B4-BE49-F238E27FC236}">
                <a16:creationId xmlns:a16="http://schemas.microsoft.com/office/drawing/2014/main" id="{B3DFC4E1-882F-4699-B4B1-E23E39AAB876}"/>
              </a:ext>
            </a:extLst>
          </p:cNvPr>
          <p:cNvGrpSpPr>
            <a:grpSpLocks/>
          </p:cNvGrpSpPr>
          <p:nvPr/>
        </p:nvGrpSpPr>
        <p:grpSpPr bwMode="auto">
          <a:xfrm>
            <a:off x="7727950" y="582613"/>
            <a:ext cx="1150938" cy="604837"/>
            <a:chOff x="473827" y="1116146"/>
            <a:chExt cx="1150268" cy="747674"/>
          </a:xfrm>
        </p:grpSpPr>
        <p:sp>
          <p:nvSpPr>
            <p:cNvPr id="15" name="Rectangle: Rounded Corners 14">
              <a:extLst>
                <a:ext uri="{FF2B5EF4-FFF2-40B4-BE49-F238E27FC236}">
                  <a16:creationId xmlns:a16="http://schemas.microsoft.com/office/drawing/2014/main" id="{F4A4F081-B705-4C99-A6A5-EE93E2B39957}"/>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EB18BD1E-DB42-47D9-B590-EB77312338EC}"/>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Monitor and Manage</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5">
            <a:extLst>
              <a:ext uri="{FF2B5EF4-FFF2-40B4-BE49-F238E27FC236}">
                <a16:creationId xmlns:a16="http://schemas.microsoft.com/office/drawing/2014/main" id="{B2B73E23-8599-5749-A538-EF32A918042E}"/>
              </a:ext>
            </a:extLst>
          </p:cNvPr>
          <p:cNvSpPr>
            <a:spLocks noGrp="1" noChangeArrowheads="1"/>
          </p:cNvSpPr>
          <p:nvPr>
            <p:ph type="title"/>
          </p:nvPr>
        </p:nvSpPr>
        <p:spPr>
          <a:xfrm>
            <a:off x="265113" y="593725"/>
            <a:ext cx="7462837" cy="501650"/>
          </a:xfrm>
        </p:spPr>
        <p:txBody>
          <a:bodyPr/>
          <a:lstStyle/>
          <a:p>
            <a:r>
              <a:rPr lang="en-US" altLang="en-US"/>
              <a:t>Watson OpenScale</a:t>
            </a:r>
            <a:br>
              <a:rPr lang="en-US" altLang="en-US"/>
            </a:br>
            <a:endParaRPr lang="en-US" altLang="en-US"/>
          </a:p>
        </p:txBody>
      </p:sp>
      <p:grpSp>
        <p:nvGrpSpPr>
          <p:cNvPr id="111618" name="Group 8">
            <a:extLst>
              <a:ext uri="{FF2B5EF4-FFF2-40B4-BE49-F238E27FC236}">
                <a16:creationId xmlns:a16="http://schemas.microsoft.com/office/drawing/2014/main" id="{7D887FDC-7883-9E4D-BBC0-EF284F06870B}"/>
              </a:ext>
            </a:extLst>
          </p:cNvPr>
          <p:cNvGrpSpPr>
            <a:grpSpLocks/>
          </p:cNvGrpSpPr>
          <p:nvPr/>
        </p:nvGrpSpPr>
        <p:grpSpPr bwMode="auto">
          <a:xfrm>
            <a:off x="7727950" y="582613"/>
            <a:ext cx="1150938" cy="604837"/>
            <a:chOff x="473827" y="1116146"/>
            <a:chExt cx="1150268" cy="747674"/>
          </a:xfrm>
        </p:grpSpPr>
        <p:sp>
          <p:nvSpPr>
            <p:cNvPr id="10" name="Rectangle: Rounded Corners 9">
              <a:extLst>
                <a:ext uri="{FF2B5EF4-FFF2-40B4-BE49-F238E27FC236}">
                  <a16:creationId xmlns:a16="http://schemas.microsoft.com/office/drawing/2014/main" id="{EEBA83ED-DA3A-4A03-9ADA-223C366F3CCC}"/>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7506234A-C319-41DB-A901-3EC195688FB9}"/>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algn="ctr" defTabSz="622300">
                <a:lnSpc>
                  <a:spcPct val="90000"/>
                </a:lnSpc>
                <a:spcAft>
                  <a:spcPct val="35000"/>
                </a:spcAft>
                <a:defRPr/>
              </a:pPr>
              <a:r>
                <a:rPr lang="en-US" sz="1400" dirty="0"/>
                <a:t>Monitor and Manage</a:t>
              </a:r>
            </a:p>
          </p:txBody>
        </p:sp>
      </p:grpSp>
      <p:sp>
        <p:nvSpPr>
          <p:cNvPr id="2" name="Rectangle 1">
            <a:extLst>
              <a:ext uri="{FF2B5EF4-FFF2-40B4-BE49-F238E27FC236}">
                <a16:creationId xmlns:a16="http://schemas.microsoft.com/office/drawing/2014/main" id="{1E027DD0-9A5A-45C5-9227-D5B6A35F8DD2}"/>
              </a:ext>
            </a:extLst>
          </p:cNvPr>
          <p:cNvSpPr/>
          <p:nvPr/>
        </p:nvSpPr>
        <p:spPr>
          <a:xfrm>
            <a:off x="728663" y="1165225"/>
            <a:ext cx="6834187" cy="4539704"/>
          </a:xfrm>
          <a:prstGeom prst="rect">
            <a:avLst/>
          </a:prstGeom>
        </p:spPr>
        <p:txBody>
          <a:bodyPr>
            <a:spAutoFit/>
          </a:bodyPr>
          <a:lstStyle/>
          <a:p>
            <a:pPr>
              <a:spcBef>
                <a:spcPts val="900"/>
              </a:spcBef>
              <a:defRPr/>
            </a:pPr>
            <a:r>
              <a:rPr lang="en-US" sz="1800" b="1" dirty="0">
                <a:latin typeface="+mj-lt"/>
              </a:rPr>
              <a:t>Trust and Transparency</a:t>
            </a:r>
          </a:p>
          <a:p>
            <a:pPr marL="628650" lvl="1" indent="-285750">
              <a:spcBef>
                <a:spcPts val="900"/>
              </a:spcBef>
              <a:buFont typeface="Wingdings" panose="05000000000000000000" pitchFamily="2" charset="2"/>
              <a:buChar char="§"/>
              <a:defRPr/>
            </a:pPr>
            <a:r>
              <a:rPr lang="en-US" dirty="0">
                <a:latin typeface="+mj-lt"/>
              </a:rPr>
              <a:t>Intelligently delivers bias mitigation help</a:t>
            </a:r>
          </a:p>
          <a:p>
            <a:pPr marL="628650" lvl="1" indent="-285750">
              <a:spcBef>
                <a:spcPts val="900"/>
              </a:spcBef>
              <a:buFont typeface="Wingdings" panose="05000000000000000000" pitchFamily="2" charset="2"/>
              <a:buChar char="§"/>
              <a:defRPr/>
            </a:pPr>
            <a:r>
              <a:rPr lang="en-US" dirty="0">
                <a:latin typeface="+mj-lt"/>
              </a:rPr>
              <a:t>Provides traceability &amp; auditability of AI predictions made in production applications</a:t>
            </a:r>
          </a:p>
          <a:p>
            <a:pPr marL="628650" lvl="1" indent="-285750">
              <a:spcBef>
                <a:spcPts val="900"/>
              </a:spcBef>
              <a:buFont typeface="Wingdings" panose="05000000000000000000" pitchFamily="2" charset="2"/>
              <a:buChar char="§"/>
              <a:defRPr/>
            </a:pPr>
            <a:r>
              <a:rPr lang="en-US" dirty="0">
                <a:latin typeface="+mj-lt"/>
              </a:rPr>
              <a:t>Tracks AI accuracy in applications</a:t>
            </a:r>
          </a:p>
          <a:p>
            <a:pPr marL="628650" lvl="1" indent="-285750">
              <a:spcBef>
                <a:spcPts val="900"/>
              </a:spcBef>
              <a:buFont typeface="Wingdings" panose="05000000000000000000" pitchFamily="2" charset="2"/>
              <a:buChar char="§"/>
              <a:defRPr/>
            </a:pPr>
            <a:r>
              <a:rPr lang="en-US" dirty="0">
                <a:latin typeface="+mj-lt"/>
              </a:rPr>
              <a:t>Explains an outcome in business terms</a:t>
            </a:r>
          </a:p>
          <a:p>
            <a:pPr marL="628650" lvl="1" indent="-285750">
              <a:spcBef>
                <a:spcPts val="900"/>
              </a:spcBef>
              <a:buFont typeface="Wingdings" panose="05000000000000000000" pitchFamily="2" charset="2"/>
              <a:buChar char="§"/>
              <a:defRPr/>
            </a:pPr>
            <a:r>
              <a:rPr lang="en-US" dirty="0">
                <a:latin typeface="+mj-lt"/>
              </a:rPr>
              <a:t>Drift Detection</a:t>
            </a:r>
          </a:p>
          <a:p>
            <a:pPr>
              <a:spcBef>
                <a:spcPts val="900"/>
              </a:spcBef>
              <a:defRPr/>
            </a:pPr>
            <a:r>
              <a:rPr lang="en-US" sz="1800" b="1" dirty="0">
                <a:latin typeface="+mj-lt"/>
              </a:rPr>
              <a:t>Automation</a:t>
            </a:r>
          </a:p>
          <a:p>
            <a:pPr marL="628650" lvl="1" indent="-285750">
              <a:spcBef>
                <a:spcPts val="900"/>
              </a:spcBef>
              <a:buFont typeface="Wingdings" panose="05000000000000000000" pitchFamily="2" charset="2"/>
              <a:buChar char="§"/>
              <a:defRPr/>
            </a:pPr>
            <a:r>
              <a:rPr lang="en-US" dirty="0">
                <a:latin typeface="+mj-lt"/>
              </a:rPr>
              <a:t>Automatically detects and mitigates bias in model output, without affecting currently deployed model or outcomes</a:t>
            </a:r>
          </a:p>
          <a:p>
            <a:pPr>
              <a:spcBef>
                <a:spcPts val="900"/>
              </a:spcBef>
              <a:defRPr/>
            </a:pPr>
            <a:r>
              <a:rPr lang="en-US" sz="1800" b="1" dirty="0">
                <a:latin typeface="+mj-lt"/>
              </a:rPr>
              <a:t>Open By Design</a:t>
            </a:r>
          </a:p>
          <a:p>
            <a:pPr marL="628650" lvl="1" indent="-285750">
              <a:spcBef>
                <a:spcPts val="900"/>
              </a:spcBef>
              <a:buFont typeface="Wingdings" panose="05000000000000000000" pitchFamily="2" charset="2"/>
              <a:buChar char="§"/>
              <a:defRPr/>
            </a:pPr>
            <a:r>
              <a:rPr lang="en-US" dirty="0">
                <a:latin typeface="+mj-lt"/>
              </a:rPr>
              <a:t>Monitor models deployed on third party model server engines</a:t>
            </a:r>
            <a:endParaRPr lang="en-US" i="1" dirty="0">
              <a:latin typeface="+mj-lt"/>
            </a:endParaRPr>
          </a:p>
          <a:p>
            <a:pPr marL="628650" lvl="1" indent="-285750">
              <a:spcBef>
                <a:spcPts val="900"/>
              </a:spcBef>
              <a:buFont typeface="Wingdings" panose="05000000000000000000" pitchFamily="2" charset="2"/>
              <a:buChar char="§"/>
              <a:defRPr/>
            </a:pPr>
            <a:r>
              <a:rPr lang="en-US" dirty="0">
                <a:latin typeface="+mj-lt"/>
              </a:rPr>
              <a:t>Deploy behind enterprise firewall or on IaaS provider</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2">
            <a:extLst>
              <a:ext uri="{FF2B5EF4-FFF2-40B4-BE49-F238E27FC236}">
                <a16:creationId xmlns:a16="http://schemas.microsoft.com/office/drawing/2014/main" id="{2DFA9463-AD33-D240-A555-DEEE9FA372B0}"/>
              </a:ext>
            </a:extLst>
          </p:cNvPr>
          <p:cNvSpPr txBox="1">
            <a:spLocks noChangeArrowheads="1"/>
          </p:cNvSpPr>
          <p:nvPr/>
        </p:nvSpPr>
        <p:spPr bwMode="auto">
          <a:xfrm>
            <a:off x="6858000" y="5764213"/>
            <a:ext cx="20574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85800">
              <a:spcBef>
                <a:spcPct val="20000"/>
              </a:spcBef>
              <a:buClr>
                <a:schemeClr val="tx1"/>
              </a:buClr>
              <a:buFont typeface="Wingdings" pitchFamily="2" charset="2"/>
              <a:buChar char="§"/>
              <a:defRPr sz="2000" b="1">
                <a:solidFill>
                  <a:srgbClr val="000000"/>
                </a:solidFill>
                <a:latin typeface="Arial" panose="020B0604020202020204" pitchFamily="34" charset="0"/>
                <a:ea typeface="ＭＳ Ｐゴシック" panose="020B0600070205080204" pitchFamily="34" charset="-128"/>
              </a:defRPr>
            </a:lvl1pPr>
            <a:lvl2pPr marL="342900" indent="-225425" defTabSz="685800">
              <a:spcBef>
                <a:spcPct val="20000"/>
              </a:spcBef>
              <a:buClr>
                <a:schemeClr val="tx1"/>
              </a:buClr>
              <a:buFont typeface="Symbol" pitchFamily="2" charset="2"/>
              <a:buChar char="-"/>
              <a:defRPr>
                <a:solidFill>
                  <a:schemeClr val="tx1"/>
                </a:solidFill>
                <a:latin typeface="Arial" panose="020B0604020202020204" pitchFamily="34" charset="0"/>
                <a:ea typeface="ＭＳ Ｐゴシック" panose="020B0600070205080204" pitchFamily="34" charset="-128"/>
              </a:defRPr>
            </a:lvl2pPr>
            <a:lvl3pPr marL="685800" indent="-171450" defTabSz="685800">
              <a:spcBef>
                <a:spcPct val="20000"/>
              </a:spcBef>
              <a:buClr>
                <a:schemeClr val="tx1"/>
              </a:buClr>
              <a:buChar char="•"/>
              <a:defRPr sz="1600">
                <a:solidFill>
                  <a:schemeClr val="tx1"/>
                </a:solidFill>
                <a:latin typeface="Arial" panose="020B0604020202020204" pitchFamily="34" charset="0"/>
                <a:ea typeface="ＭＳ Ｐゴシック" panose="020B0600070205080204" pitchFamily="34" charset="-128"/>
              </a:defRPr>
            </a:lvl3pPr>
            <a:lvl4pPr marL="1028700" indent="-176213" defTabSz="685800">
              <a:spcBef>
                <a:spcPct val="20000"/>
              </a:spcBef>
              <a:buClr>
                <a:schemeClr val="tx1"/>
              </a:buClr>
              <a:buChar char="•"/>
              <a:defRPr sz="1400">
                <a:solidFill>
                  <a:schemeClr val="tx1"/>
                </a:solidFill>
                <a:latin typeface="Arial" panose="020B0604020202020204" pitchFamily="34" charset="0"/>
                <a:ea typeface="ＭＳ Ｐゴシック" panose="020B0600070205080204" pitchFamily="34" charset="-128"/>
              </a:defRPr>
            </a:lvl4pPr>
            <a:lvl5pPr marL="1371600" indent="-7938" defTabSz="685800">
              <a:spcBef>
                <a:spcPct val="20000"/>
              </a:spcBef>
              <a:buClr>
                <a:schemeClr val="tx1"/>
              </a:buClr>
              <a:defRPr sz="1200">
                <a:solidFill>
                  <a:schemeClr val="tx1"/>
                </a:solidFill>
                <a:latin typeface="Arial" panose="020B0604020202020204" pitchFamily="34" charset="0"/>
                <a:ea typeface="ＭＳ Ｐゴシック" panose="020B0600070205080204" pitchFamily="34" charset="-128"/>
              </a:defRPr>
            </a:lvl5pPr>
            <a:lvl6pPr marL="1828800" indent="-7938" defTabSz="685800" eaLnBrk="0" fontAlgn="base" hangingPunct="0">
              <a:spcBef>
                <a:spcPct val="20000"/>
              </a:spcBef>
              <a:spcAft>
                <a:spcPct val="0"/>
              </a:spcAft>
              <a:buClr>
                <a:schemeClr val="tx1"/>
              </a:buClr>
              <a:defRPr sz="1200">
                <a:solidFill>
                  <a:schemeClr val="tx1"/>
                </a:solidFill>
                <a:latin typeface="Arial" panose="020B0604020202020204" pitchFamily="34" charset="0"/>
                <a:ea typeface="ＭＳ Ｐゴシック" panose="020B0600070205080204" pitchFamily="34" charset="-128"/>
              </a:defRPr>
            </a:lvl6pPr>
            <a:lvl7pPr marL="2286000" indent="-7938" defTabSz="685800" eaLnBrk="0" fontAlgn="base" hangingPunct="0">
              <a:spcBef>
                <a:spcPct val="20000"/>
              </a:spcBef>
              <a:spcAft>
                <a:spcPct val="0"/>
              </a:spcAft>
              <a:buClr>
                <a:schemeClr val="tx1"/>
              </a:buClr>
              <a:defRPr sz="1200">
                <a:solidFill>
                  <a:schemeClr val="tx1"/>
                </a:solidFill>
                <a:latin typeface="Arial" panose="020B0604020202020204" pitchFamily="34" charset="0"/>
                <a:ea typeface="ＭＳ Ｐゴシック" panose="020B0600070205080204" pitchFamily="34" charset="-128"/>
              </a:defRPr>
            </a:lvl7pPr>
            <a:lvl8pPr marL="2743200" indent="-7938" defTabSz="685800" eaLnBrk="0" fontAlgn="base" hangingPunct="0">
              <a:spcBef>
                <a:spcPct val="20000"/>
              </a:spcBef>
              <a:spcAft>
                <a:spcPct val="0"/>
              </a:spcAft>
              <a:buClr>
                <a:schemeClr val="tx1"/>
              </a:buClr>
              <a:defRPr sz="1200">
                <a:solidFill>
                  <a:schemeClr val="tx1"/>
                </a:solidFill>
                <a:latin typeface="Arial" panose="020B0604020202020204" pitchFamily="34" charset="0"/>
                <a:ea typeface="ＭＳ Ｐゴシック" panose="020B0600070205080204" pitchFamily="34" charset="-128"/>
              </a:defRPr>
            </a:lvl8pPr>
            <a:lvl9pPr marL="3200400" indent="-7938" defTabSz="685800" eaLnBrk="0" fontAlgn="base" hangingPunct="0">
              <a:spcBef>
                <a:spcPct val="20000"/>
              </a:spcBef>
              <a:spcAft>
                <a:spcPct val="0"/>
              </a:spcAft>
              <a:buClr>
                <a:schemeClr val="tx1"/>
              </a:buClr>
              <a:defRPr sz="12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ClrTx/>
              <a:buFontTx/>
              <a:buNone/>
            </a:pPr>
            <a:r>
              <a:rPr lang="en-US" altLang="en-US" sz="600" b="0">
                <a:solidFill>
                  <a:srgbClr val="FFFFFF"/>
                </a:solidFill>
                <a:cs typeface="Arial" panose="020B0604020202020204" pitchFamily="34" charset="0"/>
              </a:rPr>
              <a:t>3</a:t>
            </a:r>
          </a:p>
        </p:txBody>
      </p:sp>
      <p:sp>
        <p:nvSpPr>
          <p:cNvPr id="13" name="Title 1">
            <a:extLst>
              <a:ext uri="{FF2B5EF4-FFF2-40B4-BE49-F238E27FC236}">
                <a16:creationId xmlns:a16="http://schemas.microsoft.com/office/drawing/2014/main" id="{3A26AE83-FF0C-41C7-813B-5EEDF3D8F7A2}"/>
              </a:ext>
            </a:extLst>
          </p:cNvPr>
          <p:cNvSpPr txBox="1">
            <a:spLocks/>
          </p:cNvSpPr>
          <p:nvPr/>
        </p:nvSpPr>
        <p:spPr bwMode="auto">
          <a:xfrm>
            <a:off x="228600" y="522288"/>
            <a:ext cx="87344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defRPr/>
            </a:pPr>
            <a:r>
              <a:rPr lang="en-US" sz="2600" kern="0" dirty="0"/>
              <a:t>Watson Studio Dynamic Dashboards</a:t>
            </a:r>
          </a:p>
          <a:p>
            <a:pPr>
              <a:defRPr/>
            </a:pPr>
            <a:r>
              <a:rPr lang="en-US" sz="1200" i="1" kern="0" dirty="0"/>
              <a:t>Making insights available to all</a:t>
            </a:r>
            <a:endParaRPr lang="en-US" sz="2600" b="0" kern="0" dirty="0">
              <a:solidFill>
                <a:schemeClr val="accent6"/>
              </a:solidFill>
            </a:endParaRPr>
          </a:p>
        </p:txBody>
      </p:sp>
      <p:pic>
        <p:nvPicPr>
          <p:cNvPr id="14" name="Picture 13">
            <a:extLst>
              <a:ext uri="{FF2B5EF4-FFF2-40B4-BE49-F238E27FC236}">
                <a16:creationId xmlns:a16="http://schemas.microsoft.com/office/drawing/2014/main" id="{6D9A0121-9D35-418B-91D9-832511B2F87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8138" y="1250950"/>
            <a:ext cx="3957637" cy="2476500"/>
          </a:xfrm>
          <a:prstGeom prst="rect">
            <a:avLst/>
          </a:prstGeom>
          <a:ln>
            <a:solidFill>
              <a:schemeClr val="tx2">
                <a:lumMod val="75000"/>
              </a:schemeClr>
            </a:solidFill>
          </a:ln>
        </p:spPr>
      </p:pic>
      <p:pic>
        <p:nvPicPr>
          <p:cNvPr id="15" name="Picture 14">
            <a:extLst>
              <a:ext uri="{FF2B5EF4-FFF2-40B4-BE49-F238E27FC236}">
                <a16:creationId xmlns:a16="http://schemas.microsoft.com/office/drawing/2014/main" id="{D351A581-4C2C-4E26-8035-DD69369E097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635500" y="1250950"/>
            <a:ext cx="4244975" cy="2476500"/>
          </a:xfrm>
          <a:prstGeom prst="rect">
            <a:avLst/>
          </a:prstGeom>
          <a:ln>
            <a:solidFill>
              <a:schemeClr val="tx2">
                <a:lumMod val="75000"/>
              </a:schemeClr>
            </a:solidFill>
          </a:ln>
        </p:spPr>
      </p:pic>
      <p:pic>
        <p:nvPicPr>
          <p:cNvPr id="16" name="Picture 15">
            <a:extLst>
              <a:ext uri="{FF2B5EF4-FFF2-40B4-BE49-F238E27FC236}">
                <a16:creationId xmlns:a16="http://schemas.microsoft.com/office/drawing/2014/main" id="{198F5854-922F-45D4-B985-E885982BC4E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52425" y="3959225"/>
            <a:ext cx="3943350" cy="2422525"/>
          </a:xfrm>
          <a:prstGeom prst="rect">
            <a:avLst/>
          </a:prstGeom>
          <a:ln>
            <a:solidFill>
              <a:schemeClr val="tx2">
                <a:lumMod val="75000"/>
              </a:schemeClr>
            </a:solidFill>
          </a:ln>
        </p:spPr>
      </p:pic>
      <p:pic>
        <p:nvPicPr>
          <p:cNvPr id="17" name="Picture 16">
            <a:extLst>
              <a:ext uri="{FF2B5EF4-FFF2-40B4-BE49-F238E27FC236}">
                <a16:creationId xmlns:a16="http://schemas.microsoft.com/office/drawing/2014/main" id="{256E94B6-710F-446B-A7FF-D1B74540BD9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595813" y="3959225"/>
            <a:ext cx="4284662" cy="2422525"/>
          </a:xfrm>
          <a:prstGeom prst="rect">
            <a:avLst/>
          </a:prstGeom>
          <a:ln>
            <a:solidFill>
              <a:schemeClr val="tx2">
                <a:lumMod val="75000"/>
              </a:schemeClr>
            </a:solidFill>
          </a:ln>
        </p:spPr>
      </p:pic>
    </p:spTree>
    <p:extLst>
      <p:ext uri="{BB962C8B-B14F-4D97-AF65-F5344CB8AC3E}">
        <p14:creationId xmlns:p14="http://schemas.microsoft.com/office/powerpoint/2010/main" val="3182445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3" name="Group 4">
            <a:extLst>
              <a:ext uri="{FF2B5EF4-FFF2-40B4-BE49-F238E27FC236}">
                <a16:creationId xmlns:a16="http://schemas.microsoft.com/office/drawing/2014/main" id="{05E2CE15-D0D5-FC47-A0E0-C9570AE6FFC3}"/>
              </a:ext>
            </a:extLst>
          </p:cNvPr>
          <p:cNvGrpSpPr>
            <a:grpSpLocks/>
          </p:cNvGrpSpPr>
          <p:nvPr/>
        </p:nvGrpSpPr>
        <p:grpSpPr bwMode="auto">
          <a:xfrm>
            <a:off x="271463" y="1427163"/>
            <a:ext cx="2743200" cy="1644650"/>
            <a:chOff x="271500" y="1145113"/>
            <a:chExt cx="2743200" cy="1644582"/>
          </a:xfrm>
        </p:grpSpPr>
        <p:sp>
          <p:nvSpPr>
            <p:cNvPr id="1324" name="What she does:…">
              <a:extLst>
                <a:ext uri="{FF2B5EF4-FFF2-40B4-BE49-F238E27FC236}">
                  <a16:creationId xmlns:a16="http://schemas.microsoft.com/office/drawing/2014/main" id="{27003333-C28D-4653-9D2A-97F88F2F40D7}"/>
                </a:ext>
              </a:extLst>
            </p:cNvPr>
            <p:cNvSpPr/>
            <p:nvPr/>
          </p:nvSpPr>
          <p:spPr>
            <a:xfrm>
              <a:off x="271500"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Data Scientists, Subject Matter experts, Business Analysts &amp; Developers all in one environment to accelerate innovation, collaboration and productivity</a:t>
              </a:r>
            </a:p>
            <a:p>
              <a:pPr marL="82296" indent="-82296">
                <a:buSzPct val="100000"/>
                <a:buFontTx/>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Built-in learning to get started or go the distance with advanced tutorials</a:t>
              </a:r>
            </a:p>
          </p:txBody>
        </p:sp>
        <p:sp>
          <p:nvSpPr>
            <p:cNvPr id="115732" name="TextBox 3">
              <a:extLst>
                <a:ext uri="{FF2B5EF4-FFF2-40B4-BE49-F238E27FC236}">
                  <a16:creationId xmlns:a16="http://schemas.microsoft.com/office/drawing/2014/main" id="{ECBDE7F5-F1F3-544E-8565-68E9EDF675DB}"/>
                </a:ext>
              </a:extLst>
            </p:cNvPr>
            <p:cNvSpPr txBox="1">
              <a:spLocks noChangeArrowheads="1"/>
            </p:cNvSpPr>
            <p:nvPr/>
          </p:nvSpPr>
          <p:spPr bwMode="auto">
            <a:xfrm>
              <a:off x="271500"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100" b="1">
                  <a:solidFill>
                    <a:schemeClr val="bg1"/>
                  </a:solidFill>
                </a:rPr>
                <a:t>Integrated Collaboration Environment</a:t>
              </a:r>
            </a:p>
          </p:txBody>
        </p:sp>
      </p:grpSp>
      <p:grpSp>
        <p:nvGrpSpPr>
          <p:cNvPr id="115714" name="Group 5">
            <a:extLst>
              <a:ext uri="{FF2B5EF4-FFF2-40B4-BE49-F238E27FC236}">
                <a16:creationId xmlns:a16="http://schemas.microsoft.com/office/drawing/2014/main" id="{BC46DF3F-43B4-3D48-BBF1-7CB5E7CB2BAA}"/>
              </a:ext>
            </a:extLst>
          </p:cNvPr>
          <p:cNvGrpSpPr>
            <a:grpSpLocks/>
          </p:cNvGrpSpPr>
          <p:nvPr/>
        </p:nvGrpSpPr>
        <p:grpSpPr bwMode="auto">
          <a:xfrm>
            <a:off x="3214688" y="1427163"/>
            <a:ext cx="2743200" cy="1644650"/>
            <a:chOff x="3322082" y="1145113"/>
            <a:chExt cx="2743200" cy="1644582"/>
          </a:xfrm>
        </p:grpSpPr>
        <p:sp>
          <p:nvSpPr>
            <p:cNvPr id="34" name="What she does:…">
              <a:extLst>
                <a:ext uri="{FF2B5EF4-FFF2-40B4-BE49-F238E27FC236}">
                  <a16:creationId xmlns:a16="http://schemas.microsoft.com/office/drawing/2014/main" id="{190D3D4A-6672-431D-ABE4-49413BC78264}"/>
                </a:ext>
              </a:extLst>
            </p:cNvPr>
            <p:cNvSpPr/>
            <p:nvPr/>
          </p:nvSpPr>
          <p:spPr>
            <a:xfrm>
              <a:off x="3322082"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Best in-breed open source and IBM tools that support the end-to-end AI lifecycle</a:t>
              </a:r>
            </a:p>
            <a:p>
              <a:pPr marL="82296" indent="-82296">
                <a:buSzPct val="100000"/>
                <a:buFontTx/>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Choice of code or no-code tools to build and train your own ML/DL models or easily train and customize pre-trained Watson APIs </a:t>
              </a:r>
              <a:endParaRPr sz="1000" dirty="0">
                <a:solidFill>
                  <a:schemeClr val="tx1">
                    <a:lumMod val="95000"/>
                    <a:lumOff val="5000"/>
                  </a:schemeClr>
                </a:solidFill>
                <a:latin typeface="IBM Plex Sans"/>
                <a:ea typeface="Helvetica Neue" charset="0"/>
                <a:cs typeface="Helvetica Neue" charset="0"/>
                <a:sym typeface="IBM Plex Sans"/>
              </a:endParaRPr>
            </a:p>
          </p:txBody>
        </p:sp>
        <p:sp>
          <p:nvSpPr>
            <p:cNvPr id="115730" name="TextBox 34">
              <a:extLst>
                <a:ext uri="{FF2B5EF4-FFF2-40B4-BE49-F238E27FC236}">
                  <a16:creationId xmlns:a16="http://schemas.microsoft.com/office/drawing/2014/main" id="{47B8A632-A47C-2947-9A97-01FBF6A76742}"/>
                </a:ext>
              </a:extLst>
            </p:cNvPr>
            <p:cNvSpPr txBox="1">
              <a:spLocks noChangeArrowheads="1"/>
            </p:cNvSpPr>
            <p:nvPr/>
          </p:nvSpPr>
          <p:spPr bwMode="auto">
            <a:xfrm>
              <a:off x="3322082"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100" b="1">
                  <a:solidFill>
                    <a:schemeClr val="bg1"/>
                  </a:solidFill>
                </a:rPr>
                <a:t>Choice of Tools for the full AI lifecycle</a:t>
              </a:r>
            </a:p>
          </p:txBody>
        </p:sp>
      </p:grpSp>
      <p:grpSp>
        <p:nvGrpSpPr>
          <p:cNvPr id="115715" name="Group 6">
            <a:extLst>
              <a:ext uri="{FF2B5EF4-FFF2-40B4-BE49-F238E27FC236}">
                <a16:creationId xmlns:a16="http://schemas.microsoft.com/office/drawing/2014/main" id="{7F5FA04D-0F29-E941-AE49-CE8A15B05A2E}"/>
              </a:ext>
            </a:extLst>
          </p:cNvPr>
          <p:cNvGrpSpPr>
            <a:grpSpLocks/>
          </p:cNvGrpSpPr>
          <p:nvPr/>
        </p:nvGrpSpPr>
        <p:grpSpPr bwMode="auto">
          <a:xfrm>
            <a:off x="6157913" y="1427163"/>
            <a:ext cx="2743200" cy="1644650"/>
            <a:chOff x="6158272" y="1145113"/>
            <a:chExt cx="2743200" cy="1644582"/>
          </a:xfrm>
        </p:grpSpPr>
        <p:sp>
          <p:nvSpPr>
            <p:cNvPr id="36" name="What she does:…">
              <a:extLst>
                <a:ext uri="{FF2B5EF4-FFF2-40B4-BE49-F238E27FC236}">
                  <a16:creationId xmlns:a16="http://schemas.microsoft.com/office/drawing/2014/main" id="{48916D3D-5BD4-4D1F-B4AB-52CD2F41DCDD}"/>
                </a:ext>
              </a:extLst>
            </p:cNvPr>
            <p:cNvSpPr/>
            <p:nvPr/>
          </p:nvSpPr>
          <p:spPr>
            <a:xfrm>
              <a:off x="6158272"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Use Watson smarts and recommendations for the best algorithms to use given your data, OR</a:t>
              </a:r>
            </a:p>
            <a:p>
              <a:pPr marL="82296" indent="-82296">
                <a:buSzPct val="100000"/>
                <a:buFontTx/>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Use the rich capabilities and controls to fine tune your models</a:t>
              </a:r>
              <a:endParaRPr sz="1000" dirty="0">
                <a:solidFill>
                  <a:schemeClr val="tx1">
                    <a:lumMod val="95000"/>
                    <a:lumOff val="5000"/>
                  </a:schemeClr>
                </a:solidFill>
                <a:latin typeface="IBM Plex Sans"/>
                <a:ea typeface="Helvetica Neue" charset="0"/>
                <a:cs typeface="Helvetica Neue" charset="0"/>
                <a:sym typeface="IBM Plex Sans"/>
              </a:endParaRPr>
            </a:p>
          </p:txBody>
        </p:sp>
        <p:sp>
          <p:nvSpPr>
            <p:cNvPr id="115728" name="TextBox 36">
              <a:extLst>
                <a:ext uri="{FF2B5EF4-FFF2-40B4-BE49-F238E27FC236}">
                  <a16:creationId xmlns:a16="http://schemas.microsoft.com/office/drawing/2014/main" id="{BF2A78A1-E38F-4B4D-B7C0-94552918240C}"/>
                </a:ext>
              </a:extLst>
            </p:cNvPr>
            <p:cNvSpPr txBox="1">
              <a:spLocks noChangeArrowheads="1"/>
            </p:cNvSpPr>
            <p:nvPr/>
          </p:nvSpPr>
          <p:spPr bwMode="auto">
            <a:xfrm>
              <a:off x="6158272"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100" b="1">
                  <a:solidFill>
                    <a:schemeClr val="bg1"/>
                  </a:solidFill>
                </a:rPr>
                <a:t>Support for all levels of expertise</a:t>
              </a:r>
            </a:p>
          </p:txBody>
        </p:sp>
      </p:grpSp>
      <p:grpSp>
        <p:nvGrpSpPr>
          <p:cNvPr id="115716" name="Group 39">
            <a:extLst>
              <a:ext uri="{FF2B5EF4-FFF2-40B4-BE49-F238E27FC236}">
                <a16:creationId xmlns:a16="http://schemas.microsoft.com/office/drawing/2014/main" id="{A8CF7842-AA8F-8A43-B81E-4B42F72462D4}"/>
              </a:ext>
            </a:extLst>
          </p:cNvPr>
          <p:cNvGrpSpPr>
            <a:grpSpLocks/>
          </p:cNvGrpSpPr>
          <p:nvPr/>
        </p:nvGrpSpPr>
        <p:grpSpPr bwMode="auto">
          <a:xfrm>
            <a:off x="271463" y="3252788"/>
            <a:ext cx="2743200" cy="1644650"/>
            <a:chOff x="271500" y="1145113"/>
            <a:chExt cx="2743200" cy="1644582"/>
          </a:xfrm>
        </p:grpSpPr>
        <p:sp>
          <p:nvSpPr>
            <p:cNvPr id="41" name="What she does:…">
              <a:extLst>
                <a:ext uri="{FF2B5EF4-FFF2-40B4-BE49-F238E27FC236}">
                  <a16:creationId xmlns:a16="http://schemas.microsoft.com/office/drawing/2014/main" id="{A74EFF92-EA90-4D2B-92DF-3289D3D18D80}"/>
                </a:ext>
              </a:extLst>
            </p:cNvPr>
            <p:cNvSpPr/>
            <p:nvPr/>
          </p:nvSpPr>
          <p:spPr>
            <a:xfrm>
              <a:off x="271500"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Watson Studio on IBM Cloud – Managed offering</a:t>
              </a:r>
            </a:p>
            <a:p>
              <a:pPr>
                <a:buSzPct val="100000"/>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 </a:t>
              </a:r>
            </a:p>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Watson Studio Local – Private Cloud, Public Cloud-(IBM, Azure, AWS) </a:t>
              </a:r>
            </a:p>
            <a:p>
              <a:pPr>
                <a:buSzPct val="100000"/>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Watson Studio Desktop</a:t>
              </a:r>
            </a:p>
            <a:p>
              <a:pPr lvl="1">
                <a:buSzPct val="100000"/>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a:p>
              <a:pPr marL="82296" indent="-82296">
                <a:buSzPct val="100000"/>
                <a:buFontTx/>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a:p>
              <a:pPr>
                <a:buSzPct val="100000"/>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p:txBody>
        </p:sp>
        <p:sp>
          <p:nvSpPr>
            <p:cNvPr id="115726" name="TextBox 41">
              <a:extLst>
                <a:ext uri="{FF2B5EF4-FFF2-40B4-BE49-F238E27FC236}">
                  <a16:creationId xmlns:a16="http://schemas.microsoft.com/office/drawing/2014/main" id="{8671FEAF-B125-A347-97A2-E39A9C2908CC}"/>
                </a:ext>
              </a:extLst>
            </p:cNvPr>
            <p:cNvSpPr txBox="1">
              <a:spLocks noChangeArrowheads="1"/>
            </p:cNvSpPr>
            <p:nvPr/>
          </p:nvSpPr>
          <p:spPr bwMode="auto">
            <a:xfrm>
              <a:off x="271500"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100" b="1">
                  <a:solidFill>
                    <a:schemeClr val="bg1"/>
                  </a:solidFill>
                </a:rPr>
                <a:t>Multiple Deployment Options</a:t>
              </a:r>
            </a:p>
          </p:txBody>
        </p:sp>
      </p:grpSp>
      <p:grpSp>
        <p:nvGrpSpPr>
          <p:cNvPr id="115717" name="Group 42">
            <a:extLst>
              <a:ext uri="{FF2B5EF4-FFF2-40B4-BE49-F238E27FC236}">
                <a16:creationId xmlns:a16="http://schemas.microsoft.com/office/drawing/2014/main" id="{9C388731-B695-494B-BA12-E5B0751B3CCC}"/>
              </a:ext>
            </a:extLst>
          </p:cNvPr>
          <p:cNvGrpSpPr>
            <a:grpSpLocks/>
          </p:cNvGrpSpPr>
          <p:nvPr/>
        </p:nvGrpSpPr>
        <p:grpSpPr bwMode="auto">
          <a:xfrm>
            <a:off x="3214688" y="3252788"/>
            <a:ext cx="2743200" cy="1644650"/>
            <a:chOff x="3322082" y="1145113"/>
            <a:chExt cx="2743200" cy="1644582"/>
          </a:xfrm>
        </p:grpSpPr>
        <p:sp>
          <p:nvSpPr>
            <p:cNvPr id="44" name="What she does:…">
              <a:extLst>
                <a:ext uri="{FF2B5EF4-FFF2-40B4-BE49-F238E27FC236}">
                  <a16:creationId xmlns:a16="http://schemas.microsoft.com/office/drawing/2014/main" id="{CF8B4C41-92FB-4FE7-935E-44C84ADA4528}"/>
                </a:ext>
              </a:extLst>
            </p:cNvPr>
            <p:cNvSpPr/>
            <p:nvPr/>
          </p:nvSpPr>
          <p:spPr>
            <a:xfrm>
              <a:off x="3322082"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Deploy models into production then monitor them to evaluate performance.  </a:t>
              </a:r>
            </a:p>
            <a:p>
              <a:pPr marL="82296" indent="-82296">
                <a:buSzPct val="100000"/>
                <a:buFontTx/>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Capture new data for continuous learning and retrain models so they continually adapt to changing conditions.</a:t>
              </a:r>
            </a:p>
          </p:txBody>
        </p:sp>
        <p:sp>
          <p:nvSpPr>
            <p:cNvPr id="115724" name="TextBox 44">
              <a:extLst>
                <a:ext uri="{FF2B5EF4-FFF2-40B4-BE49-F238E27FC236}">
                  <a16:creationId xmlns:a16="http://schemas.microsoft.com/office/drawing/2014/main" id="{0D7928B8-8F25-1E4F-BB12-373B69936F0A}"/>
                </a:ext>
              </a:extLst>
            </p:cNvPr>
            <p:cNvSpPr txBox="1">
              <a:spLocks noChangeArrowheads="1"/>
            </p:cNvSpPr>
            <p:nvPr/>
          </p:nvSpPr>
          <p:spPr bwMode="auto">
            <a:xfrm>
              <a:off x="3322082"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100" b="1">
                  <a:solidFill>
                    <a:schemeClr val="bg1"/>
                  </a:solidFill>
                </a:rPr>
                <a:t>Model lifecycle &amp; management</a:t>
              </a:r>
            </a:p>
          </p:txBody>
        </p:sp>
      </p:grpSp>
      <p:grpSp>
        <p:nvGrpSpPr>
          <p:cNvPr id="115718" name="Group 45">
            <a:extLst>
              <a:ext uri="{FF2B5EF4-FFF2-40B4-BE49-F238E27FC236}">
                <a16:creationId xmlns:a16="http://schemas.microsoft.com/office/drawing/2014/main" id="{508ADF5B-961F-324B-A3E0-733BEBAD9754}"/>
              </a:ext>
            </a:extLst>
          </p:cNvPr>
          <p:cNvGrpSpPr>
            <a:grpSpLocks/>
          </p:cNvGrpSpPr>
          <p:nvPr/>
        </p:nvGrpSpPr>
        <p:grpSpPr bwMode="auto">
          <a:xfrm>
            <a:off x="6157913" y="3252788"/>
            <a:ext cx="2743200" cy="1644650"/>
            <a:chOff x="6158272" y="1145113"/>
            <a:chExt cx="2743200" cy="1644582"/>
          </a:xfrm>
        </p:grpSpPr>
        <p:sp>
          <p:nvSpPr>
            <p:cNvPr id="47" name="What she does:…">
              <a:extLst>
                <a:ext uri="{FF2B5EF4-FFF2-40B4-BE49-F238E27FC236}">
                  <a16:creationId xmlns:a16="http://schemas.microsoft.com/office/drawing/2014/main" id="{4A46E99F-DDCC-4E29-B442-C6E323877360}"/>
                </a:ext>
              </a:extLst>
            </p:cNvPr>
            <p:cNvSpPr/>
            <p:nvPr/>
          </p:nvSpPr>
          <p:spPr>
            <a:xfrm>
              <a:off x="6158272"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Intelligent discovery of data and AI assets that enables reuse &amp; improves productivity</a:t>
              </a:r>
            </a:p>
            <a:p>
              <a:pPr marL="82296" indent="-82296">
                <a:buSzPct val="100000"/>
                <a:buFontTx/>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Seamlessly integrated for productive use with Machine Learning and Data science</a:t>
              </a:r>
            </a:p>
            <a:p>
              <a:pPr marL="82296" indent="-82296">
                <a:buSzPct val="100000"/>
                <a:buFontTx/>
                <a:buChar char="•"/>
                <a:defRPr sz="900">
                  <a:solidFill>
                    <a:srgbClr val="FFFFFF"/>
                  </a:solidFill>
                  <a:latin typeface="IBM Plex Sans"/>
                  <a:ea typeface="IBM Plex Sans"/>
                  <a:cs typeface="IBM Plex Sans"/>
                  <a:sym typeface="IBM Plex Sans"/>
                </a:defRPr>
              </a:pPr>
              <a:endParaRPr lang="en-US" sz="1000" dirty="0">
                <a:solidFill>
                  <a:schemeClr val="tx1">
                    <a:lumMod val="95000"/>
                    <a:lumOff val="5000"/>
                  </a:schemeClr>
                </a:solidFill>
                <a:latin typeface="IBM Plex Sans"/>
                <a:ea typeface="Helvetica Neue" charset="0"/>
                <a:cs typeface="Helvetica Neue" charset="0"/>
                <a:sym typeface="IBM Plex Sans"/>
              </a:endParaRPr>
            </a:p>
            <a:p>
              <a:pPr marL="82296" indent="-82296">
                <a:buSzPct val="100000"/>
                <a:buFontTx/>
                <a:buChar char="•"/>
                <a:defRPr sz="900">
                  <a:solidFill>
                    <a:srgbClr val="FFFFFF"/>
                  </a:solidFill>
                  <a:latin typeface="IBM Plex Sans"/>
                  <a:ea typeface="IBM Plex Sans"/>
                  <a:cs typeface="IBM Plex Sans"/>
                  <a:sym typeface="IBM Plex Sans"/>
                </a:defRPr>
              </a:pPr>
              <a:r>
                <a:rPr lang="en-US" sz="1000" dirty="0">
                  <a:solidFill>
                    <a:schemeClr val="tx1">
                      <a:lumMod val="95000"/>
                      <a:lumOff val="5000"/>
                    </a:schemeClr>
                  </a:solidFill>
                  <a:latin typeface="IBM Plex Sans"/>
                  <a:ea typeface="Helvetica Neue" charset="0"/>
                  <a:cs typeface="Helvetica Neue" charset="0"/>
                  <a:sym typeface="IBM Plex Sans"/>
                </a:rPr>
                <a:t>Powerful governance tools to control and protect access to data</a:t>
              </a:r>
            </a:p>
            <a:p>
              <a:pPr marL="82296" indent="-82296">
                <a:buSzPct val="100000"/>
                <a:buFontTx/>
                <a:buChar char="•"/>
                <a:defRPr sz="900">
                  <a:solidFill>
                    <a:srgbClr val="FFFFFF"/>
                  </a:solidFill>
                  <a:latin typeface="IBM Plex Sans"/>
                  <a:ea typeface="IBM Plex Sans"/>
                  <a:cs typeface="IBM Plex Sans"/>
                  <a:sym typeface="IBM Plex Sans"/>
                </a:defRPr>
              </a:pPr>
              <a:endParaRPr lang="en-US" sz="900" dirty="0">
                <a:solidFill>
                  <a:schemeClr val="tx1">
                    <a:lumMod val="95000"/>
                    <a:lumOff val="5000"/>
                  </a:schemeClr>
                </a:solidFill>
                <a:latin typeface="IBM Plex Sans"/>
                <a:ea typeface="Helvetica Neue" charset="0"/>
                <a:cs typeface="Helvetica Neue" charset="0"/>
                <a:sym typeface="IBM Plex Sans"/>
              </a:endParaRPr>
            </a:p>
            <a:p>
              <a:pPr marL="82296" indent="-82296">
                <a:buSzPct val="100000"/>
                <a:buFontTx/>
                <a:buChar char="•"/>
                <a:defRPr sz="900">
                  <a:solidFill>
                    <a:srgbClr val="FFFFFF"/>
                  </a:solidFill>
                  <a:latin typeface="IBM Plex Sans"/>
                  <a:ea typeface="IBM Plex Sans"/>
                  <a:cs typeface="IBM Plex Sans"/>
                  <a:sym typeface="IBM Plex Sans"/>
                </a:defRPr>
              </a:pPr>
              <a:endParaRPr sz="1000" dirty="0">
                <a:solidFill>
                  <a:schemeClr val="tx1">
                    <a:lumMod val="95000"/>
                    <a:lumOff val="5000"/>
                  </a:schemeClr>
                </a:solidFill>
                <a:latin typeface="IBM Plex Sans"/>
                <a:ea typeface="Helvetica Neue" charset="0"/>
                <a:cs typeface="Helvetica Neue" charset="0"/>
                <a:sym typeface="IBM Plex Sans"/>
              </a:endParaRPr>
            </a:p>
          </p:txBody>
        </p:sp>
        <p:sp>
          <p:nvSpPr>
            <p:cNvPr id="115722" name="TextBox 47">
              <a:extLst>
                <a:ext uri="{FF2B5EF4-FFF2-40B4-BE49-F238E27FC236}">
                  <a16:creationId xmlns:a16="http://schemas.microsoft.com/office/drawing/2014/main" id="{EFC2CB8D-9654-5048-9D14-F0C94C7D14A9}"/>
                </a:ext>
              </a:extLst>
            </p:cNvPr>
            <p:cNvSpPr txBox="1">
              <a:spLocks noChangeArrowheads="1"/>
            </p:cNvSpPr>
            <p:nvPr/>
          </p:nvSpPr>
          <p:spPr bwMode="auto">
            <a:xfrm>
              <a:off x="6158272"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r>
                <a:rPr lang="en-US" altLang="en-US" sz="1100" b="1">
                  <a:solidFill>
                    <a:schemeClr val="bg1"/>
                  </a:solidFill>
                </a:rPr>
                <a:t>Integrated with Knowledge Catalog</a:t>
              </a:r>
            </a:p>
          </p:txBody>
        </p:sp>
      </p:grpSp>
      <p:sp>
        <p:nvSpPr>
          <p:cNvPr id="115719" name="Slide Number Placeholder 1">
            <a:extLst>
              <a:ext uri="{FF2B5EF4-FFF2-40B4-BE49-F238E27FC236}">
                <a16:creationId xmlns:a16="http://schemas.microsoft.com/office/drawing/2014/main" id="{9A8FB378-C1B5-6D4F-AC99-6ABF95943C4B}"/>
              </a:ext>
            </a:extLst>
          </p:cNvPr>
          <p:cNvSpPr>
            <a:spLocks noGrp="1" noChangeArrowheads="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307975">
              <a:defRPr sz="1600">
                <a:solidFill>
                  <a:schemeClr val="tx1"/>
                </a:solidFill>
                <a:latin typeface="Arial" panose="020B0604020202020204" pitchFamily="34" charset="0"/>
                <a:ea typeface="ＭＳ Ｐゴシック" panose="020B0600070205080204" pitchFamily="34" charset="-128"/>
              </a:defRPr>
            </a:lvl1pPr>
            <a:lvl2pPr marL="742950" indent="-285750" defTabSz="307975">
              <a:defRPr sz="1600">
                <a:solidFill>
                  <a:schemeClr val="tx1"/>
                </a:solidFill>
                <a:latin typeface="Arial" panose="020B0604020202020204" pitchFamily="34" charset="0"/>
                <a:ea typeface="ＭＳ Ｐゴシック" panose="020B0600070205080204" pitchFamily="34" charset="-128"/>
              </a:defRPr>
            </a:lvl2pPr>
            <a:lvl3pPr marL="1143000" indent="-228600" defTabSz="307975">
              <a:defRPr sz="1600">
                <a:solidFill>
                  <a:schemeClr val="tx1"/>
                </a:solidFill>
                <a:latin typeface="Arial" panose="020B0604020202020204" pitchFamily="34" charset="0"/>
                <a:ea typeface="ＭＳ Ｐゴシック" panose="020B0600070205080204" pitchFamily="34" charset="-128"/>
              </a:defRPr>
            </a:lvl3pPr>
            <a:lvl4pPr marL="1600200" indent="-228600" defTabSz="307975">
              <a:defRPr sz="1600">
                <a:solidFill>
                  <a:schemeClr val="tx1"/>
                </a:solidFill>
                <a:latin typeface="Arial" panose="020B0604020202020204" pitchFamily="34" charset="0"/>
                <a:ea typeface="ＭＳ Ｐゴシック" panose="020B0600070205080204" pitchFamily="34" charset="-128"/>
              </a:defRPr>
            </a:lvl4pPr>
            <a:lvl5pPr marL="2057400" indent="-228600" defTabSz="307975">
              <a:defRPr sz="1600">
                <a:solidFill>
                  <a:schemeClr val="tx1"/>
                </a:solidFill>
                <a:latin typeface="Arial" panose="020B0604020202020204" pitchFamily="34" charset="0"/>
                <a:ea typeface="ＭＳ Ｐゴシック" panose="020B0600070205080204" pitchFamily="34" charset="-128"/>
              </a:defRPr>
            </a:lvl5pPr>
            <a:lvl6pPr marL="2514600" indent="-228600" defTabSz="30797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30797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30797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30797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fld id="{F1519B65-4CD9-C041-BC15-F2E2084858D5}" type="slidenum">
              <a:rPr lang="uk-UA" altLang="en-US" sz="900" smtClean="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rPr>
              <a:pPr/>
              <a:t>46</a:t>
            </a:fld>
            <a:endParaRPr lang="uk-UA" altLang="en-US" sz="900">
              <a:solidFill>
                <a:srgbClr val="000000"/>
              </a:solidFill>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23" name="Title 1">
            <a:extLst>
              <a:ext uri="{FF2B5EF4-FFF2-40B4-BE49-F238E27FC236}">
                <a16:creationId xmlns:a16="http://schemas.microsoft.com/office/drawing/2014/main" id="{D3658984-9AB1-4484-8A44-9740487010DB}"/>
              </a:ext>
            </a:extLst>
          </p:cNvPr>
          <p:cNvSpPr txBox="1">
            <a:spLocks/>
          </p:cNvSpPr>
          <p:nvPr/>
        </p:nvSpPr>
        <p:spPr bwMode="auto">
          <a:xfrm>
            <a:off x="228600" y="522288"/>
            <a:ext cx="873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defRPr/>
            </a:pPr>
            <a:r>
              <a:rPr lang="en-US" sz="2600" kern="0" dirty="0"/>
              <a:t>Watson Studio Takeaways</a:t>
            </a:r>
            <a:endParaRPr lang="en-US" sz="2600" b="0" kern="0" dirty="0">
              <a:solidFill>
                <a:schemeClr val="accent6"/>
              </a:solidFill>
            </a:endParaRPr>
          </a:p>
        </p:txBody>
      </p:sp>
    </p:spTree>
    <p:extLst>
      <p:ext uri="{BB962C8B-B14F-4D97-AF65-F5344CB8AC3E}">
        <p14:creationId xmlns:p14="http://schemas.microsoft.com/office/powerpoint/2010/main" val="341163200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4DA6A5E2-08ED-45BD-80F3-26C6A19066BC}"/>
              </a:ext>
            </a:extLst>
          </p:cNvPr>
          <p:cNvSpPr>
            <a:spLocks noGrp="1" noChangeArrowheads="1"/>
          </p:cNvSpPr>
          <p:nvPr>
            <p:ph type="title"/>
          </p:nvPr>
        </p:nvSpPr>
        <p:spPr/>
        <p:txBody>
          <a:bodyPr/>
          <a:lstStyle/>
          <a:p>
            <a:r>
              <a:rPr lang="en-US" altLang="en-US"/>
              <a:t>Outline</a:t>
            </a:r>
          </a:p>
        </p:txBody>
      </p:sp>
      <p:sp>
        <p:nvSpPr>
          <p:cNvPr id="3" name="Content Placeholder 2">
            <a:extLst>
              <a:ext uri="{FF2B5EF4-FFF2-40B4-BE49-F238E27FC236}">
                <a16:creationId xmlns:a16="http://schemas.microsoft.com/office/drawing/2014/main" id="{E74F5254-041D-4B77-B30F-676B7D48AACC}"/>
              </a:ext>
            </a:extLst>
          </p:cNvPr>
          <p:cNvSpPr>
            <a:spLocks noGrp="1"/>
          </p:cNvSpPr>
          <p:nvPr>
            <p:ph idx="4294967295"/>
          </p:nvPr>
        </p:nvSpPr>
        <p:spPr>
          <a:xfrm>
            <a:off x="266700" y="1314450"/>
            <a:ext cx="8877300" cy="5099050"/>
          </a:xfrm>
        </p:spPr>
        <p:txBody>
          <a:bodyPr/>
          <a:lstStyle/>
          <a:p>
            <a:pPr>
              <a:lnSpc>
                <a:spcPct val="200000"/>
              </a:lnSpc>
              <a:defRPr/>
            </a:pPr>
            <a:r>
              <a:rPr lang="en-US" sz="2400" dirty="0">
                <a:ea typeface="+mn-ea"/>
              </a:rPr>
              <a:t> Data Science Overview </a:t>
            </a:r>
          </a:p>
          <a:p>
            <a:pPr>
              <a:lnSpc>
                <a:spcPct val="200000"/>
              </a:lnSpc>
              <a:defRPr/>
            </a:pPr>
            <a:r>
              <a:rPr lang="en-US" sz="2400" dirty="0">
                <a:ea typeface="+mn-ea"/>
              </a:rPr>
              <a:t> Watson Studio Overview</a:t>
            </a:r>
          </a:p>
          <a:p>
            <a:pPr>
              <a:lnSpc>
                <a:spcPct val="200000"/>
              </a:lnSpc>
              <a:defRPr/>
            </a:pPr>
            <a:r>
              <a:rPr lang="en-US" sz="2400" dirty="0">
                <a:ea typeface="+mn-ea"/>
              </a:rPr>
              <a:t> Lab Overview</a:t>
            </a:r>
          </a:p>
          <a:p>
            <a:pPr marL="0" indent="0" fontAlgn="auto">
              <a:lnSpc>
                <a:spcPct val="150000"/>
              </a:lnSpc>
              <a:spcBef>
                <a:spcPts val="0"/>
              </a:spcBef>
              <a:spcAft>
                <a:spcPts val="0"/>
              </a:spcAft>
              <a:buClrTx/>
              <a:buFont typeface="Wingdings" panose="05000000000000000000" pitchFamily="2" charset="2"/>
              <a:buNone/>
              <a:defRPr/>
            </a:pPr>
            <a:endParaRPr lang="en-US" sz="1800" dirty="0">
              <a:ea typeface="+mn-ea"/>
            </a:endParaRPr>
          </a:p>
        </p:txBody>
      </p:sp>
      <p:sp>
        <p:nvSpPr>
          <p:cNvPr id="2" name="Arrow: Left 1">
            <a:extLst>
              <a:ext uri="{FF2B5EF4-FFF2-40B4-BE49-F238E27FC236}">
                <a16:creationId xmlns:a16="http://schemas.microsoft.com/office/drawing/2014/main" id="{BC631923-4C0D-4F8C-BA1B-538997C4F8CB}"/>
              </a:ext>
            </a:extLst>
          </p:cNvPr>
          <p:cNvSpPr/>
          <p:nvPr/>
        </p:nvSpPr>
        <p:spPr>
          <a:xfrm>
            <a:off x="3040263" y="3255962"/>
            <a:ext cx="955675" cy="346075"/>
          </a:xfrm>
          <a:prstGeom prst="lef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0660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3421B3-30AE-6D4B-8D20-A3AC7F5458D5}"/>
              </a:ext>
            </a:extLst>
          </p:cNvPr>
          <p:cNvPicPr>
            <a:picLocks noChangeAspect="1"/>
          </p:cNvPicPr>
          <p:nvPr/>
        </p:nvPicPr>
        <p:blipFill>
          <a:blip r:embed="rId3"/>
          <a:stretch>
            <a:fillRect/>
          </a:stretch>
        </p:blipFill>
        <p:spPr>
          <a:xfrm>
            <a:off x="853678" y="1566239"/>
            <a:ext cx="3586163" cy="1461029"/>
          </a:xfrm>
          <a:prstGeom prst="rect">
            <a:avLst/>
          </a:prstGeom>
        </p:spPr>
      </p:pic>
      <p:pic>
        <p:nvPicPr>
          <p:cNvPr id="3" name="Picture 2">
            <a:extLst>
              <a:ext uri="{FF2B5EF4-FFF2-40B4-BE49-F238E27FC236}">
                <a16:creationId xmlns:a16="http://schemas.microsoft.com/office/drawing/2014/main" id="{78E66E2F-EE34-544D-8792-DD3C9EF890F4}"/>
              </a:ext>
            </a:extLst>
          </p:cNvPr>
          <p:cNvPicPr>
            <a:picLocks noChangeAspect="1"/>
          </p:cNvPicPr>
          <p:nvPr/>
        </p:nvPicPr>
        <p:blipFill>
          <a:blip r:embed="rId4"/>
          <a:stretch>
            <a:fillRect/>
          </a:stretch>
        </p:blipFill>
        <p:spPr>
          <a:xfrm>
            <a:off x="5803801" y="4226495"/>
            <a:ext cx="1603472" cy="548556"/>
          </a:xfrm>
          <a:prstGeom prst="rect">
            <a:avLst/>
          </a:prstGeom>
        </p:spPr>
      </p:pic>
      <p:pic>
        <p:nvPicPr>
          <p:cNvPr id="5" name="Picture 4">
            <a:extLst>
              <a:ext uri="{FF2B5EF4-FFF2-40B4-BE49-F238E27FC236}">
                <a16:creationId xmlns:a16="http://schemas.microsoft.com/office/drawing/2014/main" id="{34380FBB-DDCB-BA4D-B4AA-B4E69F8E2586}"/>
              </a:ext>
            </a:extLst>
          </p:cNvPr>
          <p:cNvPicPr>
            <a:picLocks noChangeAspect="1"/>
          </p:cNvPicPr>
          <p:nvPr/>
        </p:nvPicPr>
        <p:blipFill>
          <a:blip r:embed="rId5"/>
          <a:stretch>
            <a:fillRect/>
          </a:stretch>
        </p:blipFill>
        <p:spPr>
          <a:xfrm>
            <a:off x="6008785" y="2082949"/>
            <a:ext cx="1106198" cy="609030"/>
          </a:xfrm>
          <a:prstGeom prst="rect">
            <a:avLst/>
          </a:prstGeom>
        </p:spPr>
      </p:pic>
      <p:sp>
        <p:nvSpPr>
          <p:cNvPr id="6" name="TextBox 5">
            <a:extLst>
              <a:ext uri="{FF2B5EF4-FFF2-40B4-BE49-F238E27FC236}">
                <a16:creationId xmlns:a16="http://schemas.microsoft.com/office/drawing/2014/main" id="{4404723F-8EF2-474A-827A-D86D401E15ED}"/>
              </a:ext>
            </a:extLst>
          </p:cNvPr>
          <p:cNvSpPr txBox="1"/>
          <p:nvPr/>
        </p:nvSpPr>
        <p:spPr>
          <a:xfrm>
            <a:off x="3436144" y="857250"/>
            <a:ext cx="2007393" cy="415498"/>
          </a:xfrm>
          <a:prstGeom prst="rect">
            <a:avLst/>
          </a:prstGeom>
          <a:noFill/>
        </p:spPr>
        <p:txBody>
          <a:bodyPr wrap="square" rtlCol="0">
            <a:spAutoFit/>
          </a:bodyPr>
          <a:lstStyle/>
          <a:p>
            <a:pPr defTabSz="685800" eaLnBrk="1" fontAlgn="auto" hangingPunct="1">
              <a:spcBef>
                <a:spcPts val="0"/>
              </a:spcBef>
              <a:spcAft>
                <a:spcPts val="0"/>
              </a:spcAft>
            </a:pPr>
            <a:r>
              <a:rPr lang="en-US" sz="2100" b="1" u="sng" dirty="0">
                <a:solidFill>
                  <a:prstClr val="black"/>
                </a:solidFill>
                <a:latin typeface="Calibri" panose="020F0502020204030204"/>
                <a:ea typeface="+mn-ea"/>
              </a:rPr>
              <a:t>Breakout Rooms</a:t>
            </a:r>
          </a:p>
        </p:txBody>
      </p:sp>
      <p:pic>
        <p:nvPicPr>
          <p:cNvPr id="9" name="Picture 8">
            <a:extLst>
              <a:ext uri="{FF2B5EF4-FFF2-40B4-BE49-F238E27FC236}">
                <a16:creationId xmlns:a16="http://schemas.microsoft.com/office/drawing/2014/main" id="{EC0CDA84-FB9B-B244-A1C6-7E1DC5207D13}"/>
              </a:ext>
            </a:extLst>
          </p:cNvPr>
          <p:cNvPicPr>
            <a:picLocks noChangeAspect="1"/>
          </p:cNvPicPr>
          <p:nvPr/>
        </p:nvPicPr>
        <p:blipFill>
          <a:blip r:embed="rId6"/>
          <a:stretch>
            <a:fillRect/>
          </a:stretch>
        </p:blipFill>
        <p:spPr>
          <a:xfrm>
            <a:off x="3225404" y="5291762"/>
            <a:ext cx="771525" cy="409575"/>
          </a:xfrm>
          <a:prstGeom prst="rect">
            <a:avLst/>
          </a:prstGeom>
        </p:spPr>
      </p:pic>
      <p:pic>
        <p:nvPicPr>
          <p:cNvPr id="10" name="Picture 9">
            <a:extLst>
              <a:ext uri="{FF2B5EF4-FFF2-40B4-BE49-F238E27FC236}">
                <a16:creationId xmlns:a16="http://schemas.microsoft.com/office/drawing/2014/main" id="{CA6BDD8F-860C-E246-BB24-D5E2BA801614}"/>
              </a:ext>
            </a:extLst>
          </p:cNvPr>
          <p:cNvPicPr>
            <a:picLocks noChangeAspect="1"/>
          </p:cNvPicPr>
          <p:nvPr/>
        </p:nvPicPr>
        <p:blipFill>
          <a:blip r:embed="rId7"/>
          <a:stretch>
            <a:fillRect/>
          </a:stretch>
        </p:blipFill>
        <p:spPr>
          <a:xfrm>
            <a:off x="1381125" y="3580558"/>
            <a:ext cx="2615804" cy="1681588"/>
          </a:xfrm>
          <a:prstGeom prst="rect">
            <a:avLst/>
          </a:prstGeom>
        </p:spPr>
      </p:pic>
    </p:spTree>
    <p:extLst>
      <p:ext uri="{BB962C8B-B14F-4D97-AF65-F5344CB8AC3E}">
        <p14:creationId xmlns:p14="http://schemas.microsoft.com/office/powerpoint/2010/main" val="2167146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a:extLst>
              <a:ext uri="{FF2B5EF4-FFF2-40B4-BE49-F238E27FC236}">
                <a16:creationId xmlns:a16="http://schemas.microsoft.com/office/drawing/2014/main" id="{351E5357-5BD0-4603-88B7-5F5690B674FE}"/>
              </a:ext>
            </a:extLst>
          </p:cNvPr>
          <p:cNvSpPr>
            <a:spLocks noGrp="1" noChangeArrowheads="1"/>
          </p:cNvSpPr>
          <p:nvPr>
            <p:ph type="title"/>
          </p:nvPr>
        </p:nvSpPr>
        <p:spPr/>
        <p:txBody>
          <a:bodyPr/>
          <a:lstStyle/>
          <a:p>
            <a:r>
              <a:rPr lang="en-US" altLang="en-US" sz="2600"/>
              <a:t>Lab Use Case: Female Human Trafficking</a:t>
            </a:r>
          </a:p>
        </p:txBody>
      </p:sp>
      <p:sp>
        <p:nvSpPr>
          <p:cNvPr id="125955" name="Content Placeholder 2">
            <a:extLst>
              <a:ext uri="{FF2B5EF4-FFF2-40B4-BE49-F238E27FC236}">
                <a16:creationId xmlns:a16="http://schemas.microsoft.com/office/drawing/2014/main" id="{96498E88-1928-4DB7-802B-6A1A0FFDA924}"/>
              </a:ext>
            </a:extLst>
          </p:cNvPr>
          <p:cNvSpPr>
            <a:spLocks noGrp="1" noChangeArrowheads="1"/>
          </p:cNvSpPr>
          <p:nvPr>
            <p:ph idx="1"/>
          </p:nvPr>
        </p:nvSpPr>
        <p:spPr>
          <a:xfrm>
            <a:off x="785813" y="1279525"/>
            <a:ext cx="8542337" cy="5099050"/>
          </a:xfrm>
        </p:spPr>
        <p:txBody>
          <a:bodyPr/>
          <a:lstStyle/>
          <a:p>
            <a:pPr marL="0" indent="0">
              <a:buFont typeface="Wingdings" panose="05000000000000000000" pitchFamily="2" charset="2"/>
              <a:buNone/>
              <a:defRPr/>
            </a:pPr>
            <a:r>
              <a:rPr lang="en-US" altLang="en-US" dirty="0">
                <a:ea typeface="+mn-ea"/>
              </a:rPr>
              <a:t>Input</a:t>
            </a:r>
          </a:p>
          <a:p>
            <a:pPr lvl="1">
              <a:buFont typeface="Wingdings" panose="05000000000000000000" pitchFamily="2" charset="2"/>
              <a:buChar char="§"/>
              <a:defRPr/>
            </a:pPr>
            <a:r>
              <a:rPr lang="en-US" altLang="en-US" dirty="0">
                <a:ea typeface="+mn-ea"/>
              </a:rPr>
              <a:t>Generated fake travel records based on incoming custom forms.</a:t>
            </a:r>
          </a:p>
          <a:p>
            <a:pPr lvl="1">
              <a:buFont typeface="Wingdings" panose="05000000000000000000" pitchFamily="2" charset="2"/>
              <a:buChar char="§"/>
              <a:defRPr/>
            </a:pPr>
            <a:r>
              <a:rPr lang="en-US" altLang="en-US" dirty="0">
                <a:ea typeface="+mn-ea"/>
              </a:rPr>
              <a:t>Subset of records were vetted as “high”, “medium”, or “low” risk for Female Human Trafficking by an analyst.  </a:t>
            </a:r>
          </a:p>
          <a:p>
            <a:pPr>
              <a:defRPr/>
            </a:pPr>
            <a:endParaRPr lang="en-US" altLang="en-US" dirty="0">
              <a:ea typeface="+mn-ea"/>
            </a:endParaRPr>
          </a:p>
          <a:p>
            <a:pPr marL="0" indent="0">
              <a:buFont typeface="Wingdings" panose="05000000000000000000" pitchFamily="2" charset="2"/>
              <a:buNone/>
              <a:defRPr/>
            </a:pPr>
            <a:r>
              <a:rPr lang="en-US" altLang="en-US" dirty="0">
                <a:ea typeface="+mn-ea"/>
              </a:rPr>
              <a:t>Goal is to train a model on the vetted data to be able to score the unvetted  travel records into high, medium, or low categories. </a:t>
            </a:r>
          </a:p>
          <a:p>
            <a:pPr>
              <a:defRPr/>
            </a:pPr>
            <a:endParaRPr lang="en-US" altLang="en-US" dirty="0">
              <a:ea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4DA6A5E2-08ED-45BD-80F3-26C6A19066BC}"/>
              </a:ext>
            </a:extLst>
          </p:cNvPr>
          <p:cNvSpPr>
            <a:spLocks noGrp="1" noChangeArrowheads="1"/>
          </p:cNvSpPr>
          <p:nvPr>
            <p:ph type="title"/>
          </p:nvPr>
        </p:nvSpPr>
        <p:spPr/>
        <p:txBody>
          <a:bodyPr/>
          <a:lstStyle/>
          <a:p>
            <a:r>
              <a:rPr lang="en-US" altLang="en-US"/>
              <a:t>Outline</a:t>
            </a:r>
          </a:p>
        </p:txBody>
      </p:sp>
      <p:sp>
        <p:nvSpPr>
          <p:cNvPr id="3" name="Content Placeholder 2">
            <a:extLst>
              <a:ext uri="{FF2B5EF4-FFF2-40B4-BE49-F238E27FC236}">
                <a16:creationId xmlns:a16="http://schemas.microsoft.com/office/drawing/2014/main" id="{E74F5254-041D-4B77-B30F-676B7D48AACC}"/>
              </a:ext>
            </a:extLst>
          </p:cNvPr>
          <p:cNvSpPr>
            <a:spLocks noGrp="1"/>
          </p:cNvSpPr>
          <p:nvPr>
            <p:ph idx="4294967295"/>
          </p:nvPr>
        </p:nvSpPr>
        <p:spPr>
          <a:xfrm>
            <a:off x="266700" y="1314450"/>
            <a:ext cx="8877300" cy="5099050"/>
          </a:xfrm>
        </p:spPr>
        <p:txBody>
          <a:bodyPr/>
          <a:lstStyle/>
          <a:p>
            <a:pPr>
              <a:lnSpc>
                <a:spcPct val="200000"/>
              </a:lnSpc>
              <a:defRPr/>
            </a:pPr>
            <a:r>
              <a:rPr lang="en-US" sz="2400" dirty="0">
                <a:ea typeface="+mn-ea"/>
              </a:rPr>
              <a:t> Data Science Overview </a:t>
            </a:r>
          </a:p>
          <a:p>
            <a:pPr>
              <a:lnSpc>
                <a:spcPct val="200000"/>
              </a:lnSpc>
              <a:defRPr/>
            </a:pPr>
            <a:r>
              <a:rPr lang="en-US" sz="2400" dirty="0">
                <a:ea typeface="+mn-ea"/>
              </a:rPr>
              <a:t> Watson Studio Overview</a:t>
            </a:r>
          </a:p>
          <a:p>
            <a:pPr>
              <a:lnSpc>
                <a:spcPct val="200000"/>
              </a:lnSpc>
              <a:defRPr/>
            </a:pPr>
            <a:r>
              <a:rPr lang="en-US" sz="2400" dirty="0">
                <a:ea typeface="+mn-ea"/>
              </a:rPr>
              <a:t> Lab Overview</a:t>
            </a:r>
          </a:p>
          <a:p>
            <a:pPr marL="0" indent="0" fontAlgn="auto">
              <a:lnSpc>
                <a:spcPct val="150000"/>
              </a:lnSpc>
              <a:spcBef>
                <a:spcPts val="0"/>
              </a:spcBef>
              <a:spcAft>
                <a:spcPts val="0"/>
              </a:spcAft>
              <a:buClrTx/>
              <a:buFont typeface="Wingdings" panose="05000000000000000000" pitchFamily="2" charset="2"/>
              <a:buNone/>
              <a:defRPr/>
            </a:pPr>
            <a:endParaRPr lang="en-US" sz="1800" dirty="0">
              <a:ea typeface="+mn-ea"/>
            </a:endParaRPr>
          </a:p>
        </p:txBody>
      </p:sp>
      <p:sp>
        <p:nvSpPr>
          <p:cNvPr id="2" name="Arrow: Left 1">
            <a:extLst>
              <a:ext uri="{FF2B5EF4-FFF2-40B4-BE49-F238E27FC236}">
                <a16:creationId xmlns:a16="http://schemas.microsoft.com/office/drawing/2014/main" id="{BC631923-4C0D-4F8C-BA1B-538997C4F8CB}"/>
              </a:ext>
            </a:extLst>
          </p:cNvPr>
          <p:cNvSpPr/>
          <p:nvPr/>
        </p:nvSpPr>
        <p:spPr>
          <a:xfrm>
            <a:off x="4327525" y="1604963"/>
            <a:ext cx="955675" cy="346075"/>
          </a:xfrm>
          <a:prstGeom prst="lef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AB8FD1DA-6A2C-4117-B03D-1B00435BB426}"/>
              </a:ext>
            </a:extLst>
          </p:cNvPr>
          <p:cNvSpPr>
            <a:spLocks noGrp="1" noChangeArrowheads="1"/>
          </p:cNvSpPr>
          <p:nvPr>
            <p:ph type="title"/>
          </p:nvPr>
        </p:nvSpPr>
        <p:spPr>
          <a:xfrm>
            <a:off x="268288" y="571500"/>
            <a:ext cx="8601075" cy="598488"/>
          </a:xfrm>
        </p:spPr>
        <p:txBody>
          <a:bodyPr/>
          <a:lstStyle/>
          <a:p>
            <a:r>
              <a:rPr lang="en-US" altLang="en-US" sz="2600"/>
              <a:t>Lab Data </a:t>
            </a:r>
          </a:p>
        </p:txBody>
      </p:sp>
      <p:graphicFrame>
        <p:nvGraphicFramePr>
          <p:cNvPr id="5" name="Table 4">
            <a:extLst>
              <a:ext uri="{FF2B5EF4-FFF2-40B4-BE49-F238E27FC236}">
                <a16:creationId xmlns:a16="http://schemas.microsoft.com/office/drawing/2014/main" id="{D38EDF6D-1C0E-4D9F-B833-06C88BB6AED7}"/>
              </a:ext>
            </a:extLst>
          </p:cNvPr>
          <p:cNvGraphicFramePr>
            <a:graphicFrameLocks noGrp="1"/>
          </p:cNvGraphicFramePr>
          <p:nvPr>
            <p:extLst>
              <p:ext uri="{D42A27DB-BD31-4B8C-83A1-F6EECF244321}">
                <p14:modId xmlns:p14="http://schemas.microsoft.com/office/powerpoint/2010/main" val="2557126228"/>
              </p:ext>
            </p:extLst>
          </p:nvPr>
        </p:nvGraphicFramePr>
        <p:xfrm>
          <a:off x="496888" y="1037345"/>
          <a:ext cx="7310437" cy="5502250"/>
        </p:xfrm>
        <a:graphic>
          <a:graphicData uri="http://schemas.openxmlformats.org/drawingml/2006/table">
            <a:tbl>
              <a:tblPr firstRow="1" bandRow="1">
                <a:tableStyleId>{5C22544A-7EE6-4342-B048-85BDC9FD1C3A}</a:tableStyleId>
              </a:tblPr>
              <a:tblGrid>
                <a:gridCol w="3311945">
                  <a:extLst>
                    <a:ext uri="{9D8B030D-6E8A-4147-A177-3AD203B41FA5}">
                      <a16:colId xmlns:a16="http://schemas.microsoft.com/office/drawing/2014/main" val="20000"/>
                    </a:ext>
                  </a:extLst>
                </a:gridCol>
                <a:gridCol w="3998492">
                  <a:extLst>
                    <a:ext uri="{9D8B030D-6E8A-4147-A177-3AD203B41FA5}">
                      <a16:colId xmlns:a16="http://schemas.microsoft.com/office/drawing/2014/main" val="20001"/>
                    </a:ext>
                  </a:extLst>
                </a:gridCol>
              </a:tblGrid>
              <a:tr h="243868">
                <a:tc>
                  <a:txBody>
                    <a:bodyPr/>
                    <a:lstStyle/>
                    <a:p>
                      <a:r>
                        <a:rPr lang="en-US" sz="1000" baseline="0" dirty="0"/>
                        <a:t>Field</a:t>
                      </a:r>
                    </a:p>
                  </a:txBody>
                  <a:tcPr marL="91444" marR="91444" marT="45725" marB="45725"/>
                </a:tc>
                <a:tc>
                  <a:txBody>
                    <a:bodyPr/>
                    <a:lstStyle/>
                    <a:p>
                      <a:r>
                        <a:rPr lang="en-US" sz="1000" baseline="0" dirty="0"/>
                        <a:t>Description</a:t>
                      </a:r>
                    </a:p>
                  </a:txBody>
                  <a:tcPr marL="91444" marR="91444" marT="45725" marB="45725"/>
                </a:tc>
                <a:extLst>
                  <a:ext uri="{0D108BD9-81ED-4DB2-BD59-A6C34878D82A}">
                    <a16:rowId xmlns:a16="http://schemas.microsoft.com/office/drawing/2014/main" val="10000"/>
                  </a:ext>
                </a:extLst>
              </a:tr>
              <a:tr h="228626">
                <a:tc>
                  <a:txBody>
                    <a:bodyPr/>
                    <a:lstStyle/>
                    <a:p>
                      <a:r>
                        <a:rPr lang="en-US" sz="900" baseline="0" dirty="0"/>
                        <a:t>UUID</a:t>
                      </a:r>
                    </a:p>
                  </a:txBody>
                  <a:tcPr marL="91444" marR="91444" marT="45725" marB="45725"/>
                </a:tc>
                <a:tc>
                  <a:txBody>
                    <a:bodyPr/>
                    <a:lstStyle/>
                    <a:p>
                      <a:r>
                        <a:rPr lang="en-US" sz="900" baseline="0" dirty="0"/>
                        <a:t>Hash-based unique identifier</a:t>
                      </a:r>
                    </a:p>
                  </a:txBody>
                  <a:tcPr marL="91444" marR="91444" marT="45725" marB="45725"/>
                </a:tc>
                <a:extLst>
                  <a:ext uri="{0D108BD9-81ED-4DB2-BD59-A6C34878D82A}">
                    <a16:rowId xmlns:a16="http://schemas.microsoft.com/office/drawing/2014/main" val="10001"/>
                  </a:ext>
                </a:extLst>
              </a:tr>
              <a:tr h="228626">
                <a:tc>
                  <a:txBody>
                    <a:bodyPr/>
                    <a:lstStyle/>
                    <a:p>
                      <a:r>
                        <a:rPr lang="en-US" sz="900" b="1" baseline="0" dirty="0">
                          <a:solidFill>
                            <a:srgbClr val="C00000"/>
                          </a:solidFill>
                        </a:rPr>
                        <a:t>VETTING_LEVEL</a:t>
                      </a:r>
                    </a:p>
                  </a:txBody>
                  <a:tcPr marL="91444" marR="91444" marT="45725" marB="45725"/>
                </a:tc>
                <a:tc>
                  <a:txBody>
                    <a:bodyPr/>
                    <a:lstStyle/>
                    <a:p>
                      <a:r>
                        <a:rPr lang="en-US" sz="900" baseline="0" dirty="0"/>
                        <a:t>Analyst vetting status : 100- PENDING, 10 </a:t>
                      </a:r>
                      <a:r>
                        <a:rPr lang="mr-IN" sz="900" baseline="0" dirty="0"/>
                        <a:t>–</a:t>
                      </a:r>
                      <a:r>
                        <a:rPr lang="en-US" sz="900" baseline="0" dirty="0"/>
                        <a:t> HIGH, 20 </a:t>
                      </a:r>
                      <a:r>
                        <a:rPr lang="mr-IN" sz="900" baseline="0" dirty="0"/>
                        <a:t>–</a:t>
                      </a:r>
                      <a:r>
                        <a:rPr lang="en-US" sz="900" baseline="0" dirty="0"/>
                        <a:t> MED, 10 - LOW</a:t>
                      </a:r>
                    </a:p>
                  </a:txBody>
                  <a:tcPr marL="91444" marR="91444" marT="45725" marB="45725"/>
                </a:tc>
                <a:extLst>
                  <a:ext uri="{0D108BD9-81ED-4DB2-BD59-A6C34878D82A}">
                    <a16:rowId xmlns:a16="http://schemas.microsoft.com/office/drawing/2014/main" val="10002"/>
                  </a:ext>
                </a:extLst>
              </a:tr>
              <a:tr h="228626">
                <a:tc>
                  <a:txBody>
                    <a:bodyPr/>
                    <a:lstStyle/>
                    <a:p>
                      <a:r>
                        <a:rPr lang="en-US" sz="900" baseline="0" dirty="0"/>
                        <a:t>NAME</a:t>
                      </a:r>
                    </a:p>
                  </a:txBody>
                  <a:tcPr marL="91444" marR="91444" marT="45725" marB="45725"/>
                </a:tc>
                <a:tc>
                  <a:txBody>
                    <a:bodyPr/>
                    <a:lstStyle/>
                    <a:p>
                      <a:r>
                        <a:rPr lang="en-US" sz="900" baseline="0" dirty="0"/>
                        <a:t>Person name </a:t>
                      </a:r>
                    </a:p>
                  </a:txBody>
                  <a:tcPr marL="91444" marR="91444" marT="45725" marB="45725"/>
                </a:tc>
                <a:extLst>
                  <a:ext uri="{0D108BD9-81ED-4DB2-BD59-A6C34878D82A}">
                    <a16:rowId xmlns:a16="http://schemas.microsoft.com/office/drawing/2014/main" val="10003"/>
                  </a:ext>
                </a:extLst>
              </a:tr>
              <a:tr h="228626">
                <a:tc>
                  <a:txBody>
                    <a:bodyPr/>
                    <a:lstStyle/>
                    <a:p>
                      <a:r>
                        <a:rPr lang="en-US" sz="900" b="1" baseline="0" dirty="0">
                          <a:solidFill>
                            <a:schemeClr val="tx1"/>
                          </a:solidFill>
                        </a:rPr>
                        <a:t>GENDER</a:t>
                      </a:r>
                    </a:p>
                  </a:txBody>
                  <a:tcPr marL="91444" marR="91444" marT="45725" marB="45725"/>
                </a:tc>
                <a:tc>
                  <a:txBody>
                    <a:bodyPr/>
                    <a:lstStyle/>
                    <a:p>
                      <a:r>
                        <a:rPr lang="en-US" sz="900" baseline="0" dirty="0"/>
                        <a:t>Person Gender</a:t>
                      </a:r>
                    </a:p>
                  </a:txBody>
                  <a:tcPr marL="91444" marR="91444" marT="45725" marB="45725"/>
                </a:tc>
                <a:extLst>
                  <a:ext uri="{0D108BD9-81ED-4DB2-BD59-A6C34878D82A}">
                    <a16:rowId xmlns:a16="http://schemas.microsoft.com/office/drawing/2014/main" val="10004"/>
                  </a:ext>
                </a:extLst>
              </a:tr>
              <a:tr h="228626">
                <a:tc>
                  <a:txBody>
                    <a:bodyPr/>
                    <a:lstStyle/>
                    <a:p>
                      <a:r>
                        <a:rPr lang="en-US" sz="900" b="1" baseline="0" dirty="0">
                          <a:solidFill>
                            <a:srgbClr val="0070C0"/>
                          </a:solidFill>
                        </a:rPr>
                        <a:t>AGE  (SPSS Modeler) </a:t>
                      </a:r>
                    </a:p>
                  </a:txBody>
                  <a:tcPr marL="91444" marR="91444" marT="45725" marB="45725"/>
                </a:tc>
                <a:tc>
                  <a:txBody>
                    <a:bodyPr/>
                    <a:lstStyle/>
                    <a:p>
                      <a:r>
                        <a:rPr lang="en-US" sz="900" baseline="0" dirty="0"/>
                        <a:t>Person age at time of travel</a:t>
                      </a:r>
                    </a:p>
                  </a:txBody>
                  <a:tcPr marL="91444" marR="91444" marT="45725" marB="45725"/>
                </a:tc>
                <a:extLst>
                  <a:ext uri="{0D108BD9-81ED-4DB2-BD59-A6C34878D82A}">
                    <a16:rowId xmlns:a16="http://schemas.microsoft.com/office/drawing/2014/main" val="10005"/>
                  </a:ext>
                </a:extLst>
              </a:tr>
              <a:tr h="228626">
                <a:tc>
                  <a:txBody>
                    <a:bodyPr/>
                    <a:lstStyle/>
                    <a:p>
                      <a:r>
                        <a:rPr lang="en-US" sz="900" b="1" baseline="0" dirty="0">
                          <a:solidFill>
                            <a:srgbClr val="0070C0"/>
                          </a:solidFill>
                        </a:rPr>
                        <a:t>BIRTH_DATE   (Notebook</a:t>
                      </a:r>
                      <a:r>
                        <a:rPr lang="en-US" sz="900" b="1" baseline="0" dirty="0">
                          <a:solidFill>
                            <a:srgbClr val="00B050"/>
                          </a:solidFill>
                        </a:rPr>
                        <a:t>)</a:t>
                      </a:r>
                    </a:p>
                  </a:txBody>
                  <a:tcPr marL="91444" marR="91444" marT="45725" marB="45725"/>
                </a:tc>
                <a:tc>
                  <a:txBody>
                    <a:bodyPr/>
                    <a:lstStyle/>
                    <a:p>
                      <a:r>
                        <a:rPr lang="en-US" sz="900" baseline="0" dirty="0"/>
                        <a:t>Person birth date</a:t>
                      </a:r>
                    </a:p>
                  </a:txBody>
                  <a:tcPr marL="91444" marR="91444" marT="45725" marB="45725"/>
                </a:tc>
                <a:extLst>
                  <a:ext uri="{0D108BD9-81ED-4DB2-BD59-A6C34878D82A}">
                    <a16:rowId xmlns:a16="http://schemas.microsoft.com/office/drawing/2014/main" val="10006"/>
                  </a:ext>
                </a:extLst>
              </a:tr>
              <a:tr h="228626">
                <a:tc>
                  <a:txBody>
                    <a:bodyPr/>
                    <a:lstStyle/>
                    <a:p>
                      <a:r>
                        <a:rPr lang="en-US" sz="900" baseline="0" dirty="0"/>
                        <a:t>BIRTH_COUNTRY</a:t>
                      </a:r>
                    </a:p>
                  </a:txBody>
                  <a:tcPr marL="91444" marR="91444" marT="45725" marB="45725"/>
                </a:tc>
                <a:tc>
                  <a:txBody>
                    <a:bodyPr/>
                    <a:lstStyle/>
                    <a:p>
                      <a:r>
                        <a:rPr lang="en-US" sz="900" baseline="0" dirty="0"/>
                        <a:t>Person full birth country</a:t>
                      </a:r>
                    </a:p>
                  </a:txBody>
                  <a:tcPr marL="91444" marR="91444" marT="45725" marB="45725"/>
                </a:tc>
                <a:extLst>
                  <a:ext uri="{0D108BD9-81ED-4DB2-BD59-A6C34878D82A}">
                    <a16:rowId xmlns:a16="http://schemas.microsoft.com/office/drawing/2014/main" val="10007"/>
                  </a:ext>
                </a:extLst>
              </a:tr>
              <a:tr h="228626">
                <a:tc>
                  <a:txBody>
                    <a:bodyPr/>
                    <a:lstStyle/>
                    <a:p>
                      <a:r>
                        <a:rPr lang="en-US" sz="900" baseline="0" dirty="0"/>
                        <a:t>BIRTH_COUNTRY_CODE</a:t>
                      </a:r>
                    </a:p>
                  </a:txBody>
                  <a:tcPr marL="91444" marR="91444" marT="45725" marB="45725"/>
                </a:tc>
                <a:tc>
                  <a:txBody>
                    <a:bodyPr/>
                    <a:lstStyle/>
                    <a:p>
                      <a:r>
                        <a:rPr lang="en-US" sz="900" baseline="0" dirty="0"/>
                        <a:t>Person ISO 2 country</a:t>
                      </a:r>
                    </a:p>
                  </a:txBody>
                  <a:tcPr marL="91444" marR="91444" marT="45725" marB="45725"/>
                </a:tc>
                <a:extLst>
                  <a:ext uri="{0D108BD9-81ED-4DB2-BD59-A6C34878D82A}">
                    <a16:rowId xmlns:a16="http://schemas.microsoft.com/office/drawing/2014/main" val="10008"/>
                  </a:ext>
                </a:extLst>
              </a:tr>
              <a:tr h="228626">
                <a:tc>
                  <a:txBody>
                    <a:bodyPr/>
                    <a:lstStyle/>
                    <a:p>
                      <a:r>
                        <a:rPr lang="en-US" sz="900" b="1" baseline="0" dirty="0">
                          <a:solidFill>
                            <a:srgbClr val="0070C0"/>
                          </a:solidFill>
                        </a:rPr>
                        <a:t>OCCUPATION CATEGORY</a:t>
                      </a:r>
                    </a:p>
                  </a:txBody>
                  <a:tcPr marL="91444" marR="91444" marT="45725" marB="45725"/>
                </a:tc>
                <a:tc>
                  <a:txBody>
                    <a:bodyPr/>
                    <a:lstStyle/>
                    <a:p>
                      <a:r>
                        <a:rPr lang="en-US" sz="900" baseline="0" dirty="0"/>
                        <a:t>Person occupation as declared on form</a:t>
                      </a:r>
                    </a:p>
                  </a:txBody>
                  <a:tcPr marL="91444" marR="91444" marT="45725" marB="45725"/>
                </a:tc>
                <a:extLst>
                  <a:ext uri="{0D108BD9-81ED-4DB2-BD59-A6C34878D82A}">
                    <a16:rowId xmlns:a16="http://schemas.microsoft.com/office/drawing/2014/main" val="10009"/>
                  </a:ext>
                </a:extLst>
              </a:tr>
              <a:tr h="228626">
                <a:tc>
                  <a:txBody>
                    <a:bodyPr/>
                    <a:lstStyle/>
                    <a:p>
                      <a:r>
                        <a:rPr lang="en-US" sz="900" baseline="0" dirty="0"/>
                        <a:t>ADDRESS</a:t>
                      </a:r>
                    </a:p>
                  </a:txBody>
                  <a:tcPr marL="91444" marR="91444" marT="45725" marB="45725"/>
                </a:tc>
                <a:tc>
                  <a:txBody>
                    <a:bodyPr/>
                    <a:lstStyle/>
                    <a:p>
                      <a:r>
                        <a:rPr lang="en-US" sz="900" baseline="0" dirty="0"/>
                        <a:t>Person US address</a:t>
                      </a:r>
                    </a:p>
                  </a:txBody>
                  <a:tcPr marL="91444" marR="91444" marT="45725" marB="45725"/>
                </a:tc>
                <a:extLst>
                  <a:ext uri="{0D108BD9-81ED-4DB2-BD59-A6C34878D82A}">
                    <a16:rowId xmlns:a16="http://schemas.microsoft.com/office/drawing/2014/main" val="10010"/>
                  </a:ext>
                </a:extLst>
              </a:tr>
              <a:tr h="228626">
                <a:tc>
                  <a:txBody>
                    <a:bodyPr/>
                    <a:lstStyle/>
                    <a:p>
                      <a:r>
                        <a:rPr lang="en-US" sz="900" baseline="0" dirty="0"/>
                        <a:t>SSN</a:t>
                      </a:r>
                    </a:p>
                  </a:txBody>
                  <a:tcPr marL="91444" marR="91444" marT="45725" marB="45725"/>
                </a:tc>
                <a:tc>
                  <a:txBody>
                    <a:bodyPr/>
                    <a:lstStyle/>
                    <a:p>
                      <a:r>
                        <a:rPr lang="en-US" sz="900" baseline="0" dirty="0"/>
                        <a:t>Person Social Security Number</a:t>
                      </a:r>
                    </a:p>
                  </a:txBody>
                  <a:tcPr marL="91444" marR="91444" marT="45725" marB="45725"/>
                </a:tc>
                <a:extLst>
                  <a:ext uri="{0D108BD9-81ED-4DB2-BD59-A6C34878D82A}">
                    <a16:rowId xmlns:a16="http://schemas.microsoft.com/office/drawing/2014/main" val="10011"/>
                  </a:ext>
                </a:extLst>
              </a:tr>
              <a:tr h="228626">
                <a:tc>
                  <a:txBody>
                    <a:bodyPr/>
                    <a:lstStyle/>
                    <a:p>
                      <a:r>
                        <a:rPr lang="en-US" sz="900" baseline="0" dirty="0"/>
                        <a:t>PASSPORT_NUMBER</a:t>
                      </a:r>
                    </a:p>
                  </a:txBody>
                  <a:tcPr marL="91444" marR="91444" marT="45725" marB="45725"/>
                </a:tc>
                <a:tc>
                  <a:txBody>
                    <a:bodyPr/>
                    <a:lstStyle/>
                    <a:p>
                      <a:r>
                        <a:rPr lang="en-US" sz="900" baseline="0" dirty="0"/>
                        <a:t>Person Passport Number</a:t>
                      </a:r>
                    </a:p>
                  </a:txBody>
                  <a:tcPr marL="91444" marR="91444" marT="45725" marB="45725"/>
                </a:tc>
                <a:extLst>
                  <a:ext uri="{0D108BD9-81ED-4DB2-BD59-A6C34878D82A}">
                    <a16:rowId xmlns:a16="http://schemas.microsoft.com/office/drawing/2014/main" val="10012"/>
                  </a:ext>
                </a:extLst>
              </a:tr>
              <a:tr h="228626">
                <a:tc>
                  <a:txBody>
                    <a:bodyPr/>
                    <a:lstStyle/>
                    <a:p>
                      <a:r>
                        <a:rPr lang="en-US" sz="900" baseline="0" dirty="0">
                          <a:solidFill>
                            <a:srgbClr val="0070C0"/>
                          </a:solidFill>
                        </a:rPr>
                        <a:t>PASSPORT_COUNTRY</a:t>
                      </a:r>
                    </a:p>
                  </a:txBody>
                  <a:tcPr marL="91444" marR="91444" marT="45725" marB="45725"/>
                </a:tc>
                <a:tc>
                  <a:txBody>
                    <a:bodyPr/>
                    <a:lstStyle/>
                    <a:p>
                      <a:r>
                        <a:rPr lang="en-US" sz="900" baseline="0" dirty="0"/>
                        <a:t>Person Passport Issuing Country</a:t>
                      </a:r>
                    </a:p>
                  </a:txBody>
                  <a:tcPr marL="91444" marR="91444" marT="45725" marB="45725"/>
                </a:tc>
                <a:extLst>
                  <a:ext uri="{0D108BD9-81ED-4DB2-BD59-A6C34878D82A}">
                    <a16:rowId xmlns:a16="http://schemas.microsoft.com/office/drawing/2014/main" val="10013"/>
                  </a:ext>
                </a:extLst>
              </a:tr>
              <a:tr h="228626">
                <a:tc>
                  <a:txBody>
                    <a:bodyPr/>
                    <a:lstStyle/>
                    <a:p>
                      <a:r>
                        <a:rPr lang="en-US" sz="900" b="1" baseline="0" dirty="0">
                          <a:solidFill>
                            <a:schemeClr val="tx1"/>
                          </a:solidFill>
                        </a:rPr>
                        <a:t>PASSPORT_COUNTRY_CODE</a:t>
                      </a:r>
                    </a:p>
                  </a:txBody>
                  <a:tcPr marL="91444" marR="91444" marT="45725" marB="45725"/>
                </a:tc>
                <a:tc>
                  <a:txBody>
                    <a:bodyPr/>
                    <a:lstStyle/>
                    <a:p>
                      <a:r>
                        <a:rPr lang="en-US" sz="900" baseline="0" dirty="0"/>
                        <a:t>Person Passport Issuing Country ISO 2 Code </a:t>
                      </a:r>
                    </a:p>
                  </a:txBody>
                  <a:tcPr marL="91444" marR="91444" marT="45725" marB="45725"/>
                </a:tc>
                <a:extLst>
                  <a:ext uri="{0D108BD9-81ED-4DB2-BD59-A6C34878D82A}">
                    <a16:rowId xmlns:a16="http://schemas.microsoft.com/office/drawing/2014/main" val="10014"/>
                  </a:ext>
                </a:extLst>
              </a:tr>
              <a:tr h="228626">
                <a:tc>
                  <a:txBody>
                    <a:bodyPr/>
                    <a:lstStyle/>
                    <a:p>
                      <a:r>
                        <a:rPr lang="en-US" sz="900" baseline="0" dirty="0"/>
                        <a:t>COUNTRYIES_VISITED</a:t>
                      </a:r>
                    </a:p>
                  </a:txBody>
                  <a:tcPr marL="91444" marR="91444" marT="45725" marB="45725"/>
                </a:tc>
                <a:tc>
                  <a:txBody>
                    <a:bodyPr/>
                    <a:lstStyle/>
                    <a:p>
                      <a:r>
                        <a:rPr lang="en-US" sz="900" baseline="0" dirty="0"/>
                        <a:t>The countries visited as declared on form</a:t>
                      </a:r>
                    </a:p>
                  </a:txBody>
                  <a:tcPr marL="91444" marR="91444" marT="45725" marB="45725"/>
                </a:tc>
                <a:extLst>
                  <a:ext uri="{0D108BD9-81ED-4DB2-BD59-A6C34878D82A}">
                    <a16:rowId xmlns:a16="http://schemas.microsoft.com/office/drawing/2014/main" val="10015"/>
                  </a:ext>
                </a:extLst>
              </a:tr>
              <a:tr h="228626">
                <a:tc>
                  <a:txBody>
                    <a:bodyPr/>
                    <a:lstStyle/>
                    <a:p>
                      <a:r>
                        <a:rPr lang="en-US" sz="900" b="1" baseline="0" dirty="0">
                          <a:solidFill>
                            <a:srgbClr val="0070C0"/>
                          </a:solidFill>
                        </a:rPr>
                        <a:t>COUNTRIES_VISITED_COUNT</a:t>
                      </a:r>
                    </a:p>
                  </a:txBody>
                  <a:tcPr marL="91444" marR="91444" marT="45725" marB="45725"/>
                </a:tc>
                <a:tc>
                  <a:txBody>
                    <a:bodyPr/>
                    <a:lstStyle/>
                    <a:p>
                      <a:r>
                        <a:rPr lang="en-US" sz="900" baseline="0" dirty="0"/>
                        <a:t>The number of countries visited as declared on form</a:t>
                      </a:r>
                    </a:p>
                  </a:txBody>
                  <a:tcPr marL="91444" marR="91444" marT="45725" marB="45725"/>
                </a:tc>
                <a:extLst>
                  <a:ext uri="{0D108BD9-81ED-4DB2-BD59-A6C34878D82A}">
                    <a16:rowId xmlns:a16="http://schemas.microsoft.com/office/drawing/2014/main" val="10016"/>
                  </a:ext>
                </a:extLst>
              </a:tr>
              <a:tr h="2286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aseline="0" dirty="0">
                          <a:effectLst/>
                        </a:rPr>
                        <a:t>ARRIVAL_AIRPORT_COUNTRY_CODE</a:t>
                      </a:r>
                    </a:p>
                  </a:txBody>
                  <a:tcPr marL="91444" marR="91444" marT="45725" marB="45725"/>
                </a:tc>
                <a:tc>
                  <a:txBody>
                    <a:bodyPr/>
                    <a:lstStyle/>
                    <a:p>
                      <a:r>
                        <a:rPr lang="en-US" sz="900" baseline="0" dirty="0"/>
                        <a:t>ARRIVAL Airport country code ISO2</a:t>
                      </a:r>
                    </a:p>
                  </a:txBody>
                  <a:tcPr marL="91444" marR="91444" marT="45725" marB="45725"/>
                </a:tc>
                <a:extLst>
                  <a:ext uri="{0D108BD9-81ED-4DB2-BD59-A6C34878D82A}">
                    <a16:rowId xmlns:a16="http://schemas.microsoft.com/office/drawing/2014/main" val="10017"/>
                  </a:ext>
                </a:extLst>
              </a:tr>
              <a:tr h="228626">
                <a:tc>
                  <a:txBody>
                    <a:bodyPr/>
                    <a:lstStyle/>
                    <a:p>
                      <a:r>
                        <a:rPr lang="en-US" sz="900" baseline="0" dirty="0"/>
                        <a:t>AIRPORT_ARRIVAL_IATA</a:t>
                      </a:r>
                    </a:p>
                  </a:txBody>
                  <a:tcPr marL="91444" marR="91444" marT="45725" marB="45725"/>
                </a:tc>
                <a:tc>
                  <a:txBody>
                    <a:bodyPr/>
                    <a:lstStyle/>
                    <a:p>
                      <a:r>
                        <a:rPr lang="en-US" sz="900" baseline="0" dirty="0"/>
                        <a:t>ARRIVAL Airport 3 character code</a:t>
                      </a:r>
                    </a:p>
                  </a:txBody>
                  <a:tcPr marL="91444" marR="91444" marT="45725" marB="45725"/>
                </a:tc>
                <a:extLst>
                  <a:ext uri="{0D108BD9-81ED-4DB2-BD59-A6C34878D82A}">
                    <a16:rowId xmlns:a16="http://schemas.microsoft.com/office/drawing/2014/main" val="10018"/>
                  </a:ext>
                </a:extLst>
              </a:tr>
              <a:tr h="228626">
                <a:tc>
                  <a:txBody>
                    <a:bodyPr/>
                    <a:lstStyle/>
                    <a:p>
                      <a:r>
                        <a:rPr lang="en-US" sz="900" baseline="0" dirty="0"/>
                        <a:t>AIRPORT_ARRIVAL_MUNICIPALITY</a:t>
                      </a:r>
                    </a:p>
                  </a:txBody>
                  <a:tcPr marL="91444" marR="91444" marT="45725" marB="45725"/>
                </a:tc>
                <a:tc>
                  <a:txBody>
                    <a:bodyPr/>
                    <a:lstStyle/>
                    <a:p>
                      <a:r>
                        <a:rPr lang="en-US" sz="900" baseline="0" dirty="0"/>
                        <a:t>ARRIVAL Airport Municipality Derived from Code</a:t>
                      </a:r>
                    </a:p>
                  </a:txBody>
                  <a:tcPr marL="91444" marR="91444" marT="45725" marB="45725"/>
                </a:tc>
                <a:extLst>
                  <a:ext uri="{0D108BD9-81ED-4DB2-BD59-A6C34878D82A}">
                    <a16:rowId xmlns:a16="http://schemas.microsoft.com/office/drawing/2014/main" val="10019"/>
                  </a:ext>
                </a:extLst>
              </a:tr>
              <a:tr h="2286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1" baseline="0" dirty="0">
                          <a:solidFill>
                            <a:srgbClr val="0070C0"/>
                          </a:solidFill>
                          <a:effectLst/>
                        </a:rPr>
                        <a:t>ARRIVAL_AIRPORT_REGION</a:t>
                      </a:r>
                    </a:p>
                  </a:txBody>
                  <a:tcPr marL="91444" marR="91444" marT="45725" marB="45725"/>
                </a:tc>
                <a:tc>
                  <a:txBody>
                    <a:bodyPr/>
                    <a:lstStyle/>
                    <a:p>
                      <a:r>
                        <a:rPr lang="en-US" sz="900" baseline="0" dirty="0"/>
                        <a:t>ARRIVAL Airport Region Derived from Code</a:t>
                      </a:r>
                    </a:p>
                  </a:txBody>
                  <a:tcPr marL="91444" marR="91444" marT="45725" marB="45725"/>
                </a:tc>
                <a:extLst>
                  <a:ext uri="{0D108BD9-81ED-4DB2-BD59-A6C34878D82A}">
                    <a16:rowId xmlns:a16="http://schemas.microsoft.com/office/drawing/2014/main" val="10020"/>
                  </a:ext>
                </a:extLst>
              </a:tr>
              <a:tr h="2286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aseline="0" dirty="0">
                          <a:solidFill>
                            <a:srgbClr val="0070C0"/>
                          </a:solidFill>
                          <a:effectLst/>
                        </a:rPr>
                        <a:t>DEPARTURE_AIRPORT_COUNTRY_CODE</a:t>
                      </a:r>
                    </a:p>
                  </a:txBody>
                  <a:tcPr marL="91444" marR="91444" marT="45725" marB="45725"/>
                </a:tc>
                <a:tc>
                  <a:txBody>
                    <a:bodyPr/>
                    <a:lstStyle/>
                    <a:p>
                      <a:r>
                        <a:rPr lang="en-US" sz="900" baseline="0" dirty="0"/>
                        <a:t>DEPARTURE Airport Country code ISO2</a:t>
                      </a:r>
                    </a:p>
                  </a:txBody>
                  <a:tcPr marL="91444" marR="91444" marT="45725" marB="45725"/>
                </a:tc>
                <a:extLst>
                  <a:ext uri="{0D108BD9-81ED-4DB2-BD59-A6C34878D82A}">
                    <a16:rowId xmlns:a16="http://schemas.microsoft.com/office/drawing/2014/main" val="10021"/>
                  </a:ext>
                </a:extLst>
              </a:tr>
              <a:tr h="22862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aseline="0" dirty="0">
                          <a:effectLst/>
                        </a:rPr>
                        <a:t>DEPARTURE_AIRPORT_IATA</a:t>
                      </a:r>
                    </a:p>
                  </a:txBody>
                  <a:tcPr marL="91444" marR="91444" marT="45725" marB="45725"/>
                </a:tc>
                <a:tc>
                  <a:txBody>
                    <a:bodyPr/>
                    <a:lstStyle/>
                    <a:p>
                      <a:r>
                        <a:rPr lang="en-US" sz="900" baseline="0" dirty="0"/>
                        <a:t>DEPARTURE Airport 3 character code</a:t>
                      </a:r>
                    </a:p>
                  </a:txBody>
                  <a:tcPr marL="91444" marR="91444" marT="45725" marB="45725"/>
                </a:tc>
                <a:extLst>
                  <a:ext uri="{0D108BD9-81ED-4DB2-BD59-A6C34878D82A}">
                    <a16:rowId xmlns:a16="http://schemas.microsoft.com/office/drawing/2014/main" val="10022"/>
                  </a:ext>
                </a:extLst>
              </a:tr>
              <a:tr h="15195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baseline="0" dirty="0">
                          <a:effectLst/>
                        </a:rPr>
                        <a:t>DEPARTURE_AIRPORT_MUNICIPALITY</a:t>
                      </a:r>
                    </a:p>
                  </a:txBody>
                  <a:tcPr marL="91444" marR="91444" marT="45725" marB="45725"/>
                </a:tc>
                <a:tc>
                  <a:txBody>
                    <a:bodyPr/>
                    <a:lstStyle/>
                    <a:p>
                      <a:r>
                        <a:rPr lang="en-US" sz="900" baseline="0" dirty="0"/>
                        <a:t>DEPARTURE Airport Municipality Derived from Code.</a:t>
                      </a:r>
                    </a:p>
                  </a:txBody>
                  <a:tcPr marL="91444" marR="91444" marT="45725" marB="45725"/>
                </a:tc>
                <a:extLst>
                  <a:ext uri="{0D108BD9-81ED-4DB2-BD59-A6C34878D82A}">
                    <a16:rowId xmlns:a16="http://schemas.microsoft.com/office/drawing/2014/main" val="10023"/>
                  </a:ext>
                </a:extLst>
              </a:tr>
            </a:tbl>
          </a:graphicData>
        </a:graphic>
      </p:graphicFrame>
      <p:sp>
        <p:nvSpPr>
          <p:cNvPr id="3" name="Rectangle 2">
            <a:extLst>
              <a:ext uri="{FF2B5EF4-FFF2-40B4-BE49-F238E27FC236}">
                <a16:creationId xmlns:a16="http://schemas.microsoft.com/office/drawing/2014/main" id="{C7F92A19-96B6-4FAD-B507-0584C8840DC7}"/>
              </a:ext>
            </a:extLst>
          </p:cNvPr>
          <p:cNvSpPr/>
          <p:nvPr/>
        </p:nvSpPr>
        <p:spPr>
          <a:xfrm>
            <a:off x="8069263" y="1169988"/>
            <a:ext cx="171450" cy="133350"/>
          </a:xfrm>
          <a:prstGeom prst="rect">
            <a:avLst/>
          </a:prstGeom>
          <a:solidFill>
            <a:srgbClr val="C0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6" name="Rectangle 5">
            <a:extLst>
              <a:ext uri="{FF2B5EF4-FFF2-40B4-BE49-F238E27FC236}">
                <a16:creationId xmlns:a16="http://schemas.microsoft.com/office/drawing/2014/main" id="{489053F7-AF5D-4BDE-B504-1894D2018B70}"/>
              </a:ext>
            </a:extLst>
          </p:cNvPr>
          <p:cNvSpPr/>
          <p:nvPr/>
        </p:nvSpPr>
        <p:spPr>
          <a:xfrm>
            <a:off x="8069263" y="1455738"/>
            <a:ext cx="171450" cy="133350"/>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endParaRPr>
          </a:p>
        </p:txBody>
      </p:sp>
      <p:sp>
        <p:nvSpPr>
          <p:cNvPr id="144466" name="TextBox 3">
            <a:extLst>
              <a:ext uri="{FF2B5EF4-FFF2-40B4-BE49-F238E27FC236}">
                <a16:creationId xmlns:a16="http://schemas.microsoft.com/office/drawing/2014/main" id="{49DD0BCA-851B-4FEA-99AE-6D5AA71B044B}"/>
              </a:ext>
            </a:extLst>
          </p:cNvPr>
          <p:cNvSpPr txBox="1">
            <a:spLocks noChangeArrowheads="1"/>
          </p:cNvSpPr>
          <p:nvPr/>
        </p:nvSpPr>
        <p:spPr bwMode="auto">
          <a:xfrm>
            <a:off x="8286750" y="1135063"/>
            <a:ext cx="5826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900">
                <a:solidFill>
                  <a:srgbClr val="000000"/>
                </a:solidFill>
              </a:rPr>
              <a:t>Target</a:t>
            </a:r>
          </a:p>
        </p:txBody>
      </p:sp>
      <p:sp>
        <p:nvSpPr>
          <p:cNvPr id="144467" name="TextBox 6">
            <a:extLst>
              <a:ext uri="{FF2B5EF4-FFF2-40B4-BE49-F238E27FC236}">
                <a16:creationId xmlns:a16="http://schemas.microsoft.com/office/drawing/2014/main" id="{962FFF06-6804-4612-A7F1-D34102F8EF65}"/>
              </a:ext>
            </a:extLst>
          </p:cNvPr>
          <p:cNvSpPr txBox="1">
            <a:spLocks noChangeArrowheads="1"/>
          </p:cNvSpPr>
          <p:nvPr/>
        </p:nvSpPr>
        <p:spPr bwMode="auto">
          <a:xfrm>
            <a:off x="8286750" y="1406525"/>
            <a:ext cx="6635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900">
                <a:solidFill>
                  <a:srgbClr val="000000"/>
                </a:solidFill>
              </a:rPr>
              <a:t>Features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A47B0A84-35B5-E94B-88F2-E713A8FED44C}"/>
              </a:ext>
            </a:extLst>
          </p:cNvPr>
          <p:cNvSpPr>
            <a:spLocks noGrp="1" noChangeArrowheads="1"/>
          </p:cNvSpPr>
          <p:nvPr>
            <p:ph type="title"/>
          </p:nvPr>
        </p:nvSpPr>
        <p:spPr>
          <a:xfrm>
            <a:off x="255588" y="557213"/>
            <a:ext cx="8545512" cy="501650"/>
          </a:xfrm>
        </p:spPr>
        <p:txBody>
          <a:bodyPr/>
          <a:lstStyle/>
          <a:p>
            <a:pPr algn="l"/>
            <a:r>
              <a:rPr lang="en-US" altLang="en-US">
                <a:solidFill>
                  <a:srgbClr val="005BA0"/>
                </a:solidFill>
              </a:rPr>
              <a:t>				Lab Tips</a:t>
            </a:r>
          </a:p>
        </p:txBody>
      </p:sp>
      <p:sp>
        <p:nvSpPr>
          <p:cNvPr id="3" name="TextBox 2">
            <a:extLst>
              <a:ext uri="{FF2B5EF4-FFF2-40B4-BE49-F238E27FC236}">
                <a16:creationId xmlns:a16="http://schemas.microsoft.com/office/drawing/2014/main" id="{987E7F9C-7B66-45D5-8443-C9903AD813DA}"/>
              </a:ext>
            </a:extLst>
          </p:cNvPr>
          <p:cNvSpPr txBox="1"/>
          <p:nvPr/>
        </p:nvSpPr>
        <p:spPr>
          <a:xfrm>
            <a:off x="255588" y="1089025"/>
            <a:ext cx="8442325" cy="3801041"/>
          </a:xfrm>
          <a:prstGeom prst="rect">
            <a:avLst/>
          </a:prstGeom>
          <a:noFill/>
        </p:spPr>
        <p:txBody>
          <a:bodyPr>
            <a:spAutoFit/>
          </a:bodyPr>
          <a:lstStyle/>
          <a:p>
            <a:pPr marL="285750" indent="-285750">
              <a:buFont typeface="Wingdings" panose="05000000000000000000" pitchFamily="2" charset="2"/>
              <a:buChar char="§"/>
              <a:defRPr/>
            </a:pPr>
            <a:r>
              <a:rPr lang="en-US" dirty="0">
                <a:solidFill>
                  <a:srgbClr val="000000"/>
                </a:solidFill>
              </a:rPr>
              <a:t>Watson Studio url:  dataplatform.ibm.com</a:t>
            </a:r>
          </a:p>
          <a:p>
            <a:pPr marL="285750" indent="-285750">
              <a:buFont typeface="Wingdings" panose="05000000000000000000" pitchFamily="2" charset="2"/>
              <a:buChar char="§"/>
              <a:defRPr/>
            </a:pPr>
            <a:r>
              <a:rPr lang="en-US" dirty="0">
                <a:solidFill>
                  <a:srgbClr val="000000"/>
                </a:solidFill>
              </a:rPr>
              <a:t>Labs are in </a:t>
            </a:r>
            <a:r>
              <a:rPr lang="en-US" sz="2600" dirty="0">
                <a:solidFill>
                  <a:srgbClr val="000000"/>
                </a:solidFill>
              </a:rPr>
              <a:t>www.github.com/bleonardb3/DS_POT_04-30-2020 </a:t>
            </a:r>
            <a:r>
              <a:rPr lang="en-US" dirty="0">
                <a:solidFill>
                  <a:srgbClr val="000000"/>
                </a:solidFill>
              </a:rPr>
              <a:t>repository. </a:t>
            </a:r>
            <a:endParaRPr lang="en-US" dirty="0"/>
          </a:p>
          <a:p>
            <a:pPr>
              <a:defRPr/>
            </a:pPr>
            <a:endParaRPr lang="en-US" sz="500" dirty="0"/>
          </a:p>
          <a:p>
            <a:pPr>
              <a:defRPr/>
            </a:pPr>
            <a:endParaRPr lang="en-US" sz="500" dirty="0">
              <a:solidFill>
                <a:srgbClr val="000000"/>
              </a:solidFill>
            </a:endParaRPr>
          </a:p>
          <a:p>
            <a:pPr marL="285750" indent="-285750">
              <a:buFont typeface="Wingdings" panose="05000000000000000000" pitchFamily="2" charset="2"/>
              <a:buChar char="§"/>
              <a:defRPr/>
            </a:pPr>
            <a:r>
              <a:rPr lang="en-US" dirty="0"/>
              <a:t>Instructions for each Lab are in the </a:t>
            </a:r>
            <a:r>
              <a:rPr lang="en-US" dirty="0">
                <a:solidFill>
                  <a:schemeClr val="accent6"/>
                </a:solidFill>
              </a:rPr>
              <a:t>README</a:t>
            </a:r>
            <a:r>
              <a:rPr lang="en-US" dirty="0"/>
              <a:t> file in the respective Lab folder.  </a:t>
            </a:r>
          </a:p>
          <a:p>
            <a:pPr>
              <a:defRPr/>
            </a:pPr>
            <a:endParaRPr lang="en-US" sz="500" dirty="0">
              <a:solidFill>
                <a:srgbClr val="000000"/>
              </a:solidFill>
            </a:endParaRPr>
          </a:p>
          <a:p>
            <a:pPr marL="285750" indent="-285750">
              <a:buFont typeface="Wingdings" panose="05000000000000000000" pitchFamily="2" charset="2"/>
              <a:buChar char="§"/>
              <a:defRPr/>
            </a:pPr>
            <a:r>
              <a:rPr lang="en-US" dirty="0">
                <a:solidFill>
                  <a:srgbClr val="000000"/>
                </a:solidFill>
              </a:rPr>
              <a:t>Cloud development enables making frequent improvements in the user interface. We reviewed the lab instructions and made screen updates so they should be pretty faithful to the user interface. Small differences may occur but shouldn’t get in the way of successfully completing the labs. </a:t>
            </a:r>
          </a:p>
          <a:p>
            <a:pPr>
              <a:defRPr/>
            </a:pPr>
            <a:endParaRPr lang="en-US" sz="500" dirty="0">
              <a:solidFill>
                <a:srgbClr val="000000"/>
              </a:solidFill>
            </a:endParaRPr>
          </a:p>
          <a:p>
            <a:pPr>
              <a:defRPr/>
            </a:pPr>
            <a:endParaRPr lang="en-US" sz="500" dirty="0">
              <a:solidFill>
                <a:srgbClr val="000000"/>
              </a:solidFill>
            </a:endParaRPr>
          </a:p>
          <a:p>
            <a:pPr marL="285750" indent="-285750">
              <a:buFont typeface="Wingdings" panose="05000000000000000000" pitchFamily="2" charset="2"/>
              <a:buChar char="§"/>
              <a:defRPr/>
            </a:pPr>
            <a:r>
              <a:rPr lang="en-US" dirty="0">
                <a:solidFill>
                  <a:srgbClr val="000000"/>
                </a:solidFill>
              </a:rPr>
              <a:t>Do not use Internet Explorer or Edge as the browser. For Mac users do not use Safari. </a:t>
            </a:r>
          </a:p>
          <a:p>
            <a:pPr marL="285750" indent="-285750">
              <a:buFont typeface="Wingdings" panose="05000000000000000000" pitchFamily="2" charset="2"/>
              <a:buChar char="§"/>
              <a:defRPr/>
            </a:pPr>
            <a:endParaRPr lang="en-US" sz="500" dirty="0">
              <a:solidFill>
                <a:srgbClr val="000000"/>
              </a:solidFill>
            </a:endParaRPr>
          </a:p>
          <a:p>
            <a:pPr>
              <a:defRPr/>
            </a:pPr>
            <a:endParaRPr lang="en-US" sz="500" dirty="0">
              <a:solidFill>
                <a:srgbClr val="000000"/>
              </a:solidFill>
            </a:endParaRPr>
          </a:p>
          <a:p>
            <a:pPr marL="285750" indent="-285750">
              <a:buFont typeface="Wingdings" panose="05000000000000000000" pitchFamily="2" charset="2"/>
              <a:buChar char="§"/>
              <a:defRPr/>
            </a:pPr>
            <a:r>
              <a:rPr lang="en-US" dirty="0">
                <a:solidFill>
                  <a:srgbClr val="000000"/>
                </a:solidFill>
              </a:rPr>
              <a:t>All of the Labs should be done in the project that you created in Lab-1 </a:t>
            </a:r>
          </a:p>
          <a:p>
            <a:pPr>
              <a:defRPr/>
            </a:pPr>
            <a:endParaRPr lang="en-US" sz="500" dirty="0">
              <a:solidFill>
                <a:srgbClr val="000000"/>
              </a:solidFill>
            </a:endParaRPr>
          </a:p>
          <a:p>
            <a:pPr>
              <a:defRPr/>
            </a:pPr>
            <a:endParaRPr lang="en-US" sz="500" dirty="0">
              <a:solidFill>
                <a:srgbClr val="000000"/>
              </a:solidFill>
            </a:endParaRPr>
          </a:p>
          <a:p>
            <a:pPr>
              <a:defRPr/>
            </a:pPr>
            <a:endParaRPr lang="en-US" dirty="0">
              <a:solidFill>
                <a:srgbClr val="000000"/>
              </a:solidFill>
            </a:endParaRPr>
          </a:p>
        </p:txBody>
      </p:sp>
    </p:spTree>
    <p:extLst>
      <p:ext uri="{BB962C8B-B14F-4D97-AF65-F5344CB8AC3E}">
        <p14:creationId xmlns:p14="http://schemas.microsoft.com/office/powerpoint/2010/main" val="4173136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48FFB187-9479-4F15-9F79-DA46410A2EDA}"/>
              </a:ext>
            </a:extLst>
          </p:cNvPr>
          <p:cNvSpPr>
            <a:spLocks noGrp="1" noChangeArrowheads="1"/>
          </p:cNvSpPr>
          <p:nvPr>
            <p:ph type="title"/>
          </p:nvPr>
        </p:nvSpPr>
        <p:spPr/>
        <p:txBody>
          <a:bodyPr/>
          <a:lstStyle/>
          <a:p>
            <a:r>
              <a:rPr lang="en-US" altLang="en-US"/>
              <a:t>Github Repository</a:t>
            </a:r>
            <a:br>
              <a:rPr lang="en-US" altLang="en-US"/>
            </a:br>
            <a:endParaRPr lang="en-US" altLang="en-US"/>
          </a:p>
        </p:txBody>
      </p:sp>
      <p:pic>
        <p:nvPicPr>
          <p:cNvPr id="4" name="Picture 3" descr="A screenshot of a social media post&#10;&#10;Description automatically generated">
            <a:extLst>
              <a:ext uri="{FF2B5EF4-FFF2-40B4-BE49-F238E27FC236}">
                <a16:creationId xmlns:a16="http://schemas.microsoft.com/office/drawing/2014/main" id="{01D7FD73-284D-49AC-938A-2500B6D6898D}"/>
              </a:ext>
            </a:extLst>
          </p:cNvPr>
          <p:cNvPicPr>
            <a:picLocks noChangeAspect="1"/>
          </p:cNvPicPr>
          <p:nvPr/>
        </p:nvPicPr>
        <p:blipFill>
          <a:blip r:embed="rId3"/>
          <a:stretch>
            <a:fillRect/>
          </a:stretch>
        </p:blipFill>
        <p:spPr>
          <a:xfrm>
            <a:off x="0" y="1367161"/>
            <a:ext cx="9144000" cy="5066985"/>
          </a:xfrm>
          <a:prstGeom prst="rect">
            <a:avLst/>
          </a:prstGeom>
          <a:ln>
            <a:solidFill>
              <a:schemeClr val="accent1"/>
            </a:solid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a:extLst>
              <a:ext uri="{FF2B5EF4-FFF2-40B4-BE49-F238E27FC236}">
                <a16:creationId xmlns:a16="http://schemas.microsoft.com/office/drawing/2014/main" id="{4D0E3E27-A092-4B98-A2ED-0C21B01C7E42}"/>
              </a:ext>
            </a:extLst>
          </p:cNvPr>
          <p:cNvSpPr>
            <a:spLocks noGrp="1" noChangeArrowheads="1"/>
          </p:cNvSpPr>
          <p:nvPr>
            <p:ph type="title"/>
          </p:nvPr>
        </p:nvSpPr>
        <p:spPr/>
        <p:txBody>
          <a:bodyPr/>
          <a:lstStyle/>
          <a:p>
            <a:r>
              <a:rPr lang="en-US" altLang="en-US"/>
              <a:t>Github Repository</a:t>
            </a:r>
            <a:br>
              <a:rPr lang="en-US" altLang="en-US"/>
            </a:br>
            <a:r>
              <a:rPr lang="en-US" altLang="en-US" sz="1400" i="1"/>
              <a:t>Readme</a:t>
            </a:r>
          </a:p>
        </p:txBody>
      </p:sp>
      <p:pic>
        <p:nvPicPr>
          <p:cNvPr id="4" name="Picture 3" descr="A screenshot of a social media post&#10;&#10;Description automatically generated">
            <a:extLst>
              <a:ext uri="{FF2B5EF4-FFF2-40B4-BE49-F238E27FC236}">
                <a16:creationId xmlns:a16="http://schemas.microsoft.com/office/drawing/2014/main" id="{90BE8034-50D1-401B-A25B-02047C36B3A1}"/>
              </a:ext>
            </a:extLst>
          </p:cNvPr>
          <p:cNvPicPr>
            <a:picLocks noChangeAspect="1"/>
          </p:cNvPicPr>
          <p:nvPr/>
        </p:nvPicPr>
        <p:blipFill>
          <a:blip r:embed="rId3"/>
          <a:stretch>
            <a:fillRect/>
          </a:stretch>
        </p:blipFill>
        <p:spPr>
          <a:xfrm>
            <a:off x="0" y="1384917"/>
            <a:ext cx="9144000" cy="4989250"/>
          </a:xfrm>
          <a:prstGeom prst="rect">
            <a:avLst/>
          </a:prstGeom>
          <a:noFill/>
          <a:ln>
            <a:solidFill>
              <a:srgbClr val="000000"/>
            </a:solid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a:extLst>
              <a:ext uri="{FF2B5EF4-FFF2-40B4-BE49-F238E27FC236}">
                <a16:creationId xmlns:a16="http://schemas.microsoft.com/office/drawing/2014/main" id="{FDC4A871-CD79-49DF-86CB-1ACA93F98BD7}"/>
              </a:ext>
            </a:extLst>
          </p:cNvPr>
          <p:cNvSpPr>
            <a:spLocks noGrp="1" noChangeArrowheads="1"/>
          </p:cNvSpPr>
          <p:nvPr>
            <p:ph type="title"/>
          </p:nvPr>
        </p:nvSpPr>
        <p:spPr/>
        <p:txBody>
          <a:bodyPr/>
          <a:lstStyle/>
          <a:p>
            <a:r>
              <a:rPr lang="en-US" altLang="en-US"/>
              <a:t>Github Repository</a:t>
            </a:r>
            <a:br>
              <a:rPr lang="en-US" altLang="en-US"/>
            </a:br>
            <a:br>
              <a:rPr lang="en-US" altLang="en-US"/>
            </a:br>
            <a:endParaRPr lang="en-US" altLang="en-US" sz="1400" i="1"/>
          </a:p>
        </p:txBody>
      </p:sp>
      <p:sp>
        <p:nvSpPr>
          <p:cNvPr id="4" name="Rectangle 3">
            <a:extLst>
              <a:ext uri="{FF2B5EF4-FFF2-40B4-BE49-F238E27FC236}">
                <a16:creationId xmlns:a16="http://schemas.microsoft.com/office/drawing/2014/main" id="{CE9A0DE3-983B-434D-B02A-36DE5130F328}"/>
              </a:ext>
            </a:extLst>
          </p:cNvPr>
          <p:cNvSpPr/>
          <p:nvPr/>
        </p:nvSpPr>
        <p:spPr>
          <a:xfrm>
            <a:off x="3614738" y="1060450"/>
            <a:ext cx="1408112" cy="306388"/>
          </a:xfrm>
          <a:prstGeom prst="rect">
            <a:avLst/>
          </a:prstGeom>
        </p:spPr>
        <p:txBody>
          <a:bodyPr wrap="none">
            <a:spAutoFit/>
          </a:bodyPr>
          <a:lstStyle/>
          <a:p>
            <a:pPr>
              <a:defRPr/>
            </a:pPr>
            <a:r>
              <a:rPr lang="en-US" altLang="en-US" sz="1400" b="1" i="1" kern="0" dirty="0">
                <a:solidFill>
                  <a:srgbClr val="0070C0"/>
                </a:solidFill>
                <a:latin typeface="Arial"/>
                <a:ea typeface="ＭＳ Ｐゴシック"/>
              </a:rPr>
              <a:t>Lab-1 Readme</a:t>
            </a:r>
            <a:endParaRPr lang="en-US" dirty="0">
              <a:ea typeface="ＭＳ Ｐゴシック" panose="020B0600070205080204" pitchFamily="34" charset="-128"/>
            </a:endParaRPr>
          </a:p>
        </p:txBody>
      </p:sp>
      <p:pic>
        <p:nvPicPr>
          <p:cNvPr id="8" name="Picture 7" descr="A screenshot of a social media post&#10;&#10;Description automatically generated">
            <a:extLst>
              <a:ext uri="{FF2B5EF4-FFF2-40B4-BE49-F238E27FC236}">
                <a16:creationId xmlns:a16="http://schemas.microsoft.com/office/drawing/2014/main" id="{03C23C54-B10A-4892-8F29-A050E642ACA6}"/>
              </a:ext>
            </a:extLst>
          </p:cNvPr>
          <p:cNvPicPr>
            <a:picLocks noChangeAspect="1"/>
          </p:cNvPicPr>
          <p:nvPr/>
        </p:nvPicPr>
        <p:blipFill>
          <a:blip r:embed="rId3"/>
          <a:stretch>
            <a:fillRect/>
          </a:stretch>
        </p:blipFill>
        <p:spPr>
          <a:xfrm>
            <a:off x="-1" y="1371600"/>
            <a:ext cx="9144001" cy="4975934"/>
          </a:xfrm>
          <a:prstGeom prst="rect">
            <a:avLst/>
          </a:prstGeom>
          <a:ln>
            <a:solidFill>
              <a:srgbClr val="000000"/>
            </a:solid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a:extLst>
              <a:ext uri="{FF2B5EF4-FFF2-40B4-BE49-F238E27FC236}">
                <a16:creationId xmlns:a16="http://schemas.microsoft.com/office/drawing/2014/main" id="{CDF976E4-3F01-42F9-B534-88BE9941D702}"/>
              </a:ext>
            </a:extLst>
          </p:cNvPr>
          <p:cNvSpPr>
            <a:spLocks noGrp="1" noChangeArrowheads="1"/>
          </p:cNvSpPr>
          <p:nvPr>
            <p:ph type="title"/>
          </p:nvPr>
        </p:nvSpPr>
        <p:spPr/>
        <p:txBody>
          <a:bodyPr/>
          <a:lstStyle/>
          <a:p>
            <a:r>
              <a:rPr lang="en-US" altLang="en-US"/>
              <a:t>Browser Tabs</a:t>
            </a:r>
          </a:p>
        </p:txBody>
      </p:sp>
      <p:pic>
        <p:nvPicPr>
          <p:cNvPr id="155651" name="Picture 3">
            <a:extLst>
              <a:ext uri="{FF2B5EF4-FFF2-40B4-BE49-F238E27FC236}">
                <a16:creationId xmlns:a16="http://schemas.microsoft.com/office/drawing/2014/main" id="{22196591-5438-4DF9-BD76-511523B9D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1522413"/>
            <a:ext cx="2249487"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Picture 7">
            <a:extLst>
              <a:ext uri="{FF2B5EF4-FFF2-40B4-BE49-F238E27FC236}">
                <a16:creationId xmlns:a16="http://schemas.microsoft.com/office/drawing/2014/main" id="{8E4D08CB-8291-4E3B-9020-A2633EDD86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4963" y="1533525"/>
            <a:ext cx="2217737" cy="2746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55653" name="Picture 2">
            <a:extLst>
              <a:ext uri="{FF2B5EF4-FFF2-40B4-BE49-F238E27FC236}">
                <a16:creationId xmlns:a16="http://schemas.microsoft.com/office/drawing/2014/main" id="{81D5793F-FFD3-421A-B48A-7D70492D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5" y="1511300"/>
            <a:ext cx="22177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a:extLst>
              <a:ext uri="{FF2B5EF4-FFF2-40B4-BE49-F238E27FC236}">
                <a16:creationId xmlns:a16="http://schemas.microsoft.com/office/drawing/2014/main" id="{493EA460-A303-4963-BE8F-8E4B5EF40874}"/>
              </a:ext>
            </a:extLst>
          </p:cNvPr>
          <p:cNvSpPr>
            <a:spLocks noGrp="1" noChangeArrowheads="1"/>
          </p:cNvSpPr>
          <p:nvPr>
            <p:ph type="title"/>
          </p:nvPr>
        </p:nvSpPr>
        <p:spPr/>
        <p:txBody>
          <a:bodyPr/>
          <a:lstStyle/>
          <a:p>
            <a:pPr eaLnBrk="1" hangingPunct="1"/>
            <a:r>
              <a:rPr lang="en-US" altLang="en-US" sz="2600"/>
              <a:t>Lab-1: Set up Environment</a:t>
            </a:r>
          </a:p>
        </p:txBody>
      </p:sp>
      <p:sp>
        <p:nvSpPr>
          <p:cNvPr id="2" name="Rectangle 1">
            <a:extLst>
              <a:ext uri="{FF2B5EF4-FFF2-40B4-BE49-F238E27FC236}">
                <a16:creationId xmlns:a16="http://schemas.microsoft.com/office/drawing/2014/main" id="{9F25186C-DBE3-425C-8F96-9D1FD74A751E}"/>
              </a:ext>
            </a:extLst>
          </p:cNvPr>
          <p:cNvSpPr/>
          <p:nvPr/>
        </p:nvSpPr>
        <p:spPr>
          <a:xfrm>
            <a:off x="782638" y="1290638"/>
            <a:ext cx="7650162" cy="3800475"/>
          </a:xfrm>
          <a:prstGeom prst="rect">
            <a:avLst/>
          </a:prstGeom>
        </p:spPr>
        <p:txBody>
          <a:bodyPr>
            <a:spAutoFit/>
          </a:bodyPr>
          <a:lstStyle/>
          <a:p>
            <a:pPr>
              <a:defRPr/>
            </a:pPr>
            <a:r>
              <a:rPr lang="en-US" sz="2000" b="1" dirty="0">
                <a:ea typeface="ＭＳ Ｐゴシック" panose="020B0600070205080204" pitchFamily="34" charset="-128"/>
              </a:rPr>
              <a:t>Introduction</a:t>
            </a:r>
            <a:r>
              <a:rPr lang="en-US" sz="2000" dirty="0">
                <a:ea typeface="ＭＳ Ｐゴシック" panose="020B0600070205080204" pitchFamily="34" charset="-128"/>
              </a:rPr>
              <a:t>: </a:t>
            </a:r>
          </a:p>
          <a:p>
            <a:pPr>
              <a:defRPr/>
            </a:pPr>
            <a:r>
              <a:rPr lang="en-US" sz="1800" dirty="0">
                <a:ea typeface="ＭＳ Ｐゴシック" panose="020B0600070205080204" pitchFamily="34" charset="-128"/>
              </a:rPr>
              <a:t>This lab will set up the Watson Studio environment for subsequent labs and introduce you to the Project and Community features of Watson Studio.</a:t>
            </a:r>
          </a:p>
          <a:p>
            <a:pPr>
              <a:defRPr/>
            </a:pPr>
            <a:endParaRPr lang="en-US" sz="500" dirty="0">
              <a:ea typeface="ＭＳ Ｐゴシック" panose="020B0600070205080204" pitchFamily="34" charset="-128"/>
            </a:endParaRPr>
          </a:p>
          <a:p>
            <a:pPr>
              <a:defRPr/>
            </a:pPr>
            <a:r>
              <a:rPr lang="en-US" sz="2000" b="1" dirty="0">
                <a:ea typeface="ＭＳ Ｐゴシック" panose="020B0600070205080204" pitchFamily="34" charset="-128"/>
              </a:rPr>
              <a:t>Objectives</a:t>
            </a:r>
            <a:r>
              <a:rPr lang="en-US" sz="2000" dirty="0">
                <a:ea typeface="ＭＳ Ｐゴシック" panose="020B0600070205080204" pitchFamily="34" charset="-128"/>
              </a:rPr>
              <a:t>: </a:t>
            </a:r>
          </a:p>
          <a:p>
            <a:pPr>
              <a:defRPr/>
            </a:pPr>
            <a:endParaRPr lang="en-US" sz="500" dirty="0">
              <a:ea typeface="ＭＳ Ｐゴシック" panose="020B0600070205080204" pitchFamily="34" charset="-128"/>
            </a:endParaRPr>
          </a:p>
          <a:p>
            <a:pPr>
              <a:defRPr/>
            </a:pPr>
            <a:r>
              <a:rPr lang="en-US" sz="1800" dirty="0">
                <a:ea typeface="ＭＳ Ｐゴシック" panose="020B0600070205080204" pitchFamily="34" charset="-128"/>
              </a:rPr>
              <a:t>Upon completing this lab, you will know how to: </a:t>
            </a:r>
          </a:p>
          <a:p>
            <a:pPr>
              <a:defRPr/>
            </a:pPr>
            <a:endParaRPr lang="en-US" sz="500" dirty="0">
              <a:ea typeface="ＭＳ Ｐゴシック" panose="020B0600070205080204" pitchFamily="34" charset="-128"/>
            </a:endParaRPr>
          </a:p>
          <a:p>
            <a:pPr marL="285750" indent="-285750">
              <a:buFont typeface="Wingdings" panose="05000000000000000000" pitchFamily="2" charset="2"/>
              <a:buChar char="§"/>
              <a:defRPr/>
            </a:pPr>
            <a:r>
              <a:rPr lang="en-US" dirty="0">
                <a:ea typeface="ＭＳ Ｐゴシック" panose="020B0600070205080204" pitchFamily="34" charset="-128"/>
              </a:rPr>
              <a:t>Create a project </a:t>
            </a:r>
          </a:p>
          <a:p>
            <a:pPr marL="285750" indent="-285750">
              <a:buFont typeface="Wingdings" panose="05000000000000000000" pitchFamily="2" charset="2"/>
              <a:buChar char="§"/>
              <a:defRPr/>
            </a:pPr>
            <a:r>
              <a:rPr lang="en-US" dirty="0">
                <a:ea typeface="ＭＳ Ｐゴシック" panose="020B0600070205080204" pitchFamily="34" charset="-128"/>
              </a:rPr>
              <a:t>Create an object storage instance and associate it with the project</a:t>
            </a:r>
          </a:p>
          <a:p>
            <a:pPr marL="285750" indent="-285750">
              <a:buFont typeface="Wingdings" panose="05000000000000000000" pitchFamily="2" charset="2"/>
              <a:buChar char="§"/>
              <a:defRPr/>
            </a:pPr>
            <a:r>
              <a:rPr lang="en-US" dirty="0">
                <a:ea typeface="ＭＳ Ｐゴシック" panose="020B0600070205080204" pitchFamily="34" charset="-128"/>
              </a:rPr>
              <a:t>Create a Watson Machine Learning service instance and associate it with the project</a:t>
            </a:r>
          </a:p>
          <a:p>
            <a:pPr marL="285750" indent="-285750">
              <a:buFont typeface="Wingdings" panose="05000000000000000000" pitchFamily="2" charset="2"/>
              <a:buChar char="§"/>
              <a:defRPr/>
            </a:pPr>
            <a:r>
              <a:rPr lang="en-US" dirty="0">
                <a:ea typeface="ＭＳ Ｐゴシック" panose="020B0600070205080204" pitchFamily="34" charset="-128"/>
              </a:rPr>
              <a:t>Add a collaborator to the project </a:t>
            </a:r>
          </a:p>
          <a:p>
            <a:pPr marL="285750" indent="-285750">
              <a:buFont typeface="Wingdings" panose="05000000000000000000" pitchFamily="2" charset="2"/>
              <a:buChar char="§"/>
              <a:defRPr/>
            </a:pPr>
            <a:r>
              <a:rPr lang="en-US" dirty="0">
                <a:ea typeface="ＭＳ Ｐゴシック" panose="020B0600070205080204" pitchFamily="34" charset="-128"/>
              </a:rPr>
              <a:t>Research topics by searching the Gallery</a:t>
            </a:r>
          </a:p>
          <a:p>
            <a:pPr>
              <a:defRPr/>
            </a:pPr>
            <a:endParaRPr lang="en-US" sz="1800" dirty="0">
              <a:ea typeface="ＭＳ Ｐゴシック" panose="020B0600070205080204" pitchFamily="34" charset="-128"/>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a:extLst>
              <a:ext uri="{FF2B5EF4-FFF2-40B4-BE49-F238E27FC236}">
                <a16:creationId xmlns:a16="http://schemas.microsoft.com/office/drawing/2014/main" id="{878A8C7E-E988-40D2-B147-FAD731AFF569}"/>
              </a:ext>
            </a:extLst>
          </p:cNvPr>
          <p:cNvSpPr>
            <a:spLocks noGrp="1" noChangeArrowheads="1"/>
          </p:cNvSpPr>
          <p:nvPr>
            <p:ph type="title"/>
          </p:nvPr>
        </p:nvSpPr>
        <p:spPr/>
        <p:txBody>
          <a:bodyPr/>
          <a:lstStyle/>
          <a:p>
            <a:pPr eaLnBrk="1" hangingPunct="1"/>
            <a:r>
              <a:rPr lang="en-US" altLang="en-US" sz="2600"/>
              <a:t>Lab-2: Introduction to Watson Knowledge Catalog</a:t>
            </a:r>
          </a:p>
        </p:txBody>
      </p:sp>
      <p:sp>
        <p:nvSpPr>
          <p:cNvPr id="2" name="Rectangle 1">
            <a:extLst>
              <a:ext uri="{FF2B5EF4-FFF2-40B4-BE49-F238E27FC236}">
                <a16:creationId xmlns:a16="http://schemas.microsoft.com/office/drawing/2014/main" id="{9F25186C-DBE3-425C-8F96-9D1FD74A751E}"/>
              </a:ext>
            </a:extLst>
          </p:cNvPr>
          <p:cNvSpPr/>
          <p:nvPr/>
        </p:nvSpPr>
        <p:spPr>
          <a:xfrm>
            <a:off x="782638" y="1290638"/>
            <a:ext cx="7650162" cy="4524375"/>
          </a:xfrm>
          <a:prstGeom prst="rect">
            <a:avLst/>
          </a:prstGeom>
        </p:spPr>
        <p:txBody>
          <a:bodyPr>
            <a:spAutoFit/>
          </a:bodyPr>
          <a:lstStyle/>
          <a:p>
            <a:pPr>
              <a:defRPr/>
            </a:pPr>
            <a:r>
              <a:rPr lang="en-US" sz="2000" b="1" dirty="0">
                <a:ea typeface="ＭＳ Ｐゴシック" panose="020B0600070205080204" pitchFamily="34" charset="-128"/>
              </a:rPr>
              <a:t>Introduction</a:t>
            </a:r>
            <a:r>
              <a:rPr lang="en-US" sz="2000" dirty="0">
                <a:ea typeface="ＭＳ Ｐゴシック" panose="020B0600070205080204" pitchFamily="34" charset="-128"/>
              </a:rPr>
              <a:t>: </a:t>
            </a:r>
          </a:p>
          <a:p>
            <a:pPr>
              <a:defRPr/>
            </a:pPr>
            <a:r>
              <a:rPr lang="en-US" sz="1800" dirty="0">
                <a:ea typeface="ＭＳ Ｐゴシック" panose="020B0600070205080204" pitchFamily="34" charset="-128"/>
              </a:rPr>
              <a:t>This lab will introduce you to the features of IBM's Watson Knowledge Catalog. Watson Knowledge Catalog is a secure enterprise catalog to discover, catalog and govern your data and modeling assets with greater efficiency. </a:t>
            </a:r>
          </a:p>
          <a:p>
            <a:pPr>
              <a:defRPr/>
            </a:pPr>
            <a:endParaRPr lang="en-US" sz="500" dirty="0">
              <a:ea typeface="ＭＳ Ｐゴシック" panose="020B0600070205080204" pitchFamily="34" charset="-128"/>
            </a:endParaRPr>
          </a:p>
          <a:p>
            <a:pPr>
              <a:defRPr/>
            </a:pPr>
            <a:r>
              <a:rPr lang="en-US" sz="2000" b="1" dirty="0">
                <a:ea typeface="ＭＳ Ｐゴシック" panose="020B0600070205080204" pitchFamily="34" charset="-128"/>
              </a:rPr>
              <a:t>Objectives</a:t>
            </a:r>
            <a:r>
              <a:rPr lang="en-US" sz="2000" dirty="0">
                <a:ea typeface="ＭＳ Ｐゴシック" panose="020B0600070205080204" pitchFamily="34" charset="-128"/>
              </a:rPr>
              <a:t>: </a:t>
            </a:r>
          </a:p>
          <a:p>
            <a:pPr>
              <a:defRPr/>
            </a:pPr>
            <a:r>
              <a:rPr lang="en-US" sz="1800" dirty="0">
                <a:ea typeface="ＭＳ Ｐゴシック" panose="020B0600070205080204" pitchFamily="34" charset="-128"/>
              </a:rPr>
              <a:t>The goal of the lab is to gain familiarity with the features of the Watson Knowledge Catalog. Upon completing the lab, you will know how to:</a:t>
            </a:r>
          </a:p>
          <a:p>
            <a:pPr>
              <a:defRPr/>
            </a:pPr>
            <a:endParaRPr lang="en-US" sz="500" dirty="0">
              <a:ea typeface="ＭＳ Ｐゴシック" panose="020B0600070205080204" pitchFamily="34" charset="-128"/>
            </a:endParaRPr>
          </a:p>
          <a:p>
            <a:pPr marL="342900" indent="-342900">
              <a:buFont typeface="Wingdings" panose="05000000000000000000" pitchFamily="2" charset="2"/>
              <a:buChar char="§"/>
              <a:defRPr/>
            </a:pPr>
            <a:r>
              <a:rPr lang="en-US" dirty="0">
                <a:ea typeface="ＭＳ Ｐゴシック" panose="020B0600070205080204" pitchFamily="34" charset="-128"/>
              </a:rPr>
              <a:t>Create a governed catalog</a:t>
            </a:r>
          </a:p>
          <a:p>
            <a:pPr marL="342900" indent="-342900">
              <a:buFont typeface="Wingdings" panose="05000000000000000000" pitchFamily="2" charset="2"/>
              <a:buChar char="§"/>
              <a:defRPr/>
            </a:pPr>
            <a:r>
              <a:rPr lang="en-US" dirty="0">
                <a:ea typeface="ＭＳ Ｐゴシック" panose="020B0600070205080204" pitchFamily="34" charset="-128"/>
              </a:rPr>
              <a:t>Add a member to the catalog</a:t>
            </a:r>
          </a:p>
          <a:p>
            <a:pPr marL="342900" indent="-342900">
              <a:buFont typeface="Wingdings" panose="05000000000000000000" pitchFamily="2" charset="2"/>
              <a:buChar char="§"/>
              <a:defRPr/>
            </a:pPr>
            <a:r>
              <a:rPr lang="en-US" dirty="0">
                <a:ea typeface="ＭＳ Ｐゴシック" panose="020B0600070205080204" pitchFamily="34" charset="-128"/>
              </a:rPr>
              <a:t>Add Data Assets to the catalog</a:t>
            </a:r>
          </a:p>
          <a:p>
            <a:pPr marL="342900" indent="-342900">
              <a:buFont typeface="Wingdings" panose="05000000000000000000" pitchFamily="2" charset="2"/>
              <a:buChar char="§"/>
              <a:defRPr/>
            </a:pPr>
            <a:r>
              <a:rPr lang="en-US" dirty="0">
                <a:ea typeface="ＭＳ Ｐゴシック" panose="020B0600070205080204" pitchFamily="34" charset="-128"/>
              </a:rPr>
              <a:t>Search the catalog</a:t>
            </a:r>
          </a:p>
          <a:p>
            <a:pPr marL="342900" indent="-342900">
              <a:buFont typeface="Wingdings" panose="05000000000000000000" pitchFamily="2" charset="2"/>
              <a:buChar char="§"/>
              <a:defRPr/>
            </a:pPr>
            <a:r>
              <a:rPr lang="en-US" dirty="0">
                <a:ea typeface="ＭＳ Ｐゴシック" panose="020B0600070205080204" pitchFamily="34" charset="-128"/>
              </a:rPr>
              <a:t>Edit/Review/Profile a Data Asset</a:t>
            </a:r>
          </a:p>
          <a:p>
            <a:pPr marL="342900" indent="-342900">
              <a:buFont typeface="Wingdings" panose="05000000000000000000" pitchFamily="2" charset="2"/>
              <a:buChar char="§"/>
              <a:defRPr/>
            </a:pPr>
            <a:r>
              <a:rPr lang="en-US" dirty="0">
                <a:ea typeface="ＭＳ Ｐゴシック" panose="020B0600070205080204" pitchFamily="34" charset="-128"/>
              </a:rPr>
              <a:t>Demonstrate access control features</a:t>
            </a:r>
          </a:p>
          <a:p>
            <a:pPr marL="342900" indent="-342900">
              <a:buFont typeface="Wingdings" panose="05000000000000000000" pitchFamily="2" charset="2"/>
              <a:buChar char="§"/>
              <a:defRPr/>
            </a:pPr>
            <a:r>
              <a:rPr lang="en-US" dirty="0">
                <a:ea typeface="ＭＳ Ｐゴシック" panose="020B0600070205080204" pitchFamily="34" charset="-128"/>
              </a:rPr>
              <a:t>Create and enforce policy </a:t>
            </a:r>
          </a:p>
          <a:p>
            <a:pPr marL="342900" indent="-342900">
              <a:buFont typeface="Wingdings" panose="05000000000000000000" pitchFamily="2" charset="2"/>
              <a:buChar char="§"/>
              <a:defRPr/>
            </a:pPr>
            <a:r>
              <a:rPr lang="en-US" dirty="0">
                <a:ea typeface="ＭＳ Ｐゴシック" panose="020B0600070205080204" pitchFamily="34" charset="-128"/>
              </a:rPr>
              <a:t>Push the Data Assets to a project</a:t>
            </a:r>
            <a:r>
              <a:rPr lang="en-US" sz="1800" dirty="0">
                <a:ea typeface="ＭＳ Ｐゴシック" panose="020B0600070205080204" pitchFamily="34" charset="-128"/>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85725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85725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5" name="TextBox 14">
            <a:extLst>
              <a:ext uri="{FF2B5EF4-FFF2-40B4-BE49-F238E27FC236}">
                <a16:creationId xmlns:a16="http://schemas.microsoft.com/office/drawing/2014/main" id="{1F3785AA-7AB4-4B4C-B065-9B30094B83C9}"/>
              </a:ext>
            </a:extLst>
          </p:cNvPr>
          <p:cNvSpPr txBox="1"/>
          <p:nvPr/>
        </p:nvSpPr>
        <p:spPr>
          <a:xfrm>
            <a:off x="1916723" y="1744085"/>
            <a:ext cx="5310554" cy="3960103"/>
          </a:xfrm>
          <a:prstGeom prst="rect">
            <a:avLst/>
          </a:prstGeom>
        </p:spPr>
        <p:txBody>
          <a:bodyPr vert="horz" lIns="68580" tIns="34290" rIns="68580" bIns="34290" rtlCol="0" anchor="ctr">
            <a:normAutofit fontScale="77500" lnSpcReduction="20000"/>
          </a:bodyPr>
          <a:lstStyle/>
          <a:p>
            <a:pPr algn="ctr" defTabSz="685800" eaLnBrk="1" fontAlgn="auto" hangingPunct="1">
              <a:lnSpc>
                <a:spcPct val="90000"/>
              </a:lnSpc>
              <a:spcAft>
                <a:spcPts val="450"/>
              </a:spcAft>
            </a:pPr>
            <a:endParaRPr lang="en-US" sz="2550" b="1" dirty="0">
              <a:solidFill>
                <a:prstClr val="black">
                  <a:lumMod val="95000"/>
                  <a:lumOff val="5000"/>
                </a:prstClr>
              </a:solidFill>
              <a:latin typeface="Calibri Light" panose="020F0302020204030204"/>
              <a:ea typeface="+mn-ea"/>
            </a:endParaRPr>
          </a:p>
          <a:p>
            <a:pPr algn="ctr" defTabSz="685800" eaLnBrk="1" fontAlgn="auto" hangingPunct="1">
              <a:lnSpc>
                <a:spcPct val="90000"/>
              </a:lnSpc>
              <a:spcAft>
                <a:spcPts val="450"/>
              </a:spcAft>
            </a:pPr>
            <a:endParaRPr lang="en-US" sz="2550" b="1" dirty="0">
              <a:solidFill>
                <a:prstClr val="black">
                  <a:lumMod val="95000"/>
                  <a:lumOff val="5000"/>
                </a:prstClr>
              </a:solidFill>
              <a:latin typeface="Calibri Light" panose="020F0302020204030204"/>
              <a:ea typeface="+mn-ea"/>
            </a:endParaRPr>
          </a:p>
          <a:p>
            <a:pPr algn="ctr" defTabSz="685800" eaLnBrk="1" fontAlgn="auto" hangingPunct="1">
              <a:lnSpc>
                <a:spcPct val="90000"/>
              </a:lnSpc>
              <a:spcAft>
                <a:spcPts val="450"/>
              </a:spcAft>
            </a:pPr>
            <a:endParaRPr lang="en-US" sz="2550" b="1" dirty="0">
              <a:solidFill>
                <a:prstClr val="black">
                  <a:lumMod val="95000"/>
                  <a:lumOff val="5000"/>
                </a:prstClr>
              </a:solidFill>
              <a:latin typeface="Calibri Light" panose="020F0302020204030204"/>
              <a:ea typeface="+mn-ea"/>
            </a:endParaRPr>
          </a:p>
          <a:p>
            <a:pPr algn="ctr" defTabSz="685800" eaLnBrk="1" fontAlgn="auto" hangingPunct="1">
              <a:lnSpc>
                <a:spcPct val="90000"/>
              </a:lnSpc>
              <a:spcAft>
                <a:spcPts val="450"/>
              </a:spcAft>
            </a:pPr>
            <a:r>
              <a:rPr lang="en-US" sz="3600" b="1" dirty="0">
                <a:solidFill>
                  <a:prstClr val="black">
                    <a:lumMod val="95000"/>
                    <a:lumOff val="5000"/>
                  </a:prstClr>
                </a:solidFill>
                <a:latin typeface="Calibri Light" panose="020F0302020204030204"/>
                <a:ea typeface="+mn-ea"/>
              </a:rPr>
              <a:t>End-to-End Data Science using Watson Studio</a:t>
            </a:r>
          </a:p>
          <a:p>
            <a:pPr algn="ctr" defTabSz="685800" eaLnBrk="1" fontAlgn="auto" hangingPunct="1">
              <a:lnSpc>
                <a:spcPct val="90000"/>
              </a:lnSpc>
              <a:spcAft>
                <a:spcPts val="450"/>
              </a:spcAft>
            </a:pPr>
            <a:endParaRPr lang="en-US" sz="3600" b="1" dirty="0">
              <a:solidFill>
                <a:prstClr val="black">
                  <a:lumMod val="95000"/>
                  <a:lumOff val="5000"/>
                </a:prstClr>
              </a:solidFill>
              <a:latin typeface="Calibri Light" panose="020F0302020204030204"/>
              <a:ea typeface="+mn-ea"/>
            </a:endParaRPr>
          </a:p>
          <a:p>
            <a:pPr algn="ctr" defTabSz="685800" eaLnBrk="1" fontAlgn="auto" hangingPunct="1">
              <a:lnSpc>
                <a:spcPct val="90000"/>
              </a:lnSpc>
              <a:spcAft>
                <a:spcPts val="450"/>
              </a:spcAft>
            </a:pPr>
            <a:r>
              <a:rPr lang="en-US" sz="3600" b="1" dirty="0">
                <a:solidFill>
                  <a:prstClr val="black">
                    <a:lumMod val="95000"/>
                    <a:lumOff val="5000"/>
                  </a:prstClr>
                </a:solidFill>
                <a:latin typeface="Calibri Light" panose="020F0302020204030204"/>
                <a:ea typeface="+mn-ea"/>
              </a:rPr>
              <a:t>Lunch Break.  We will return for review at 12:30 pm.   </a:t>
            </a:r>
          </a:p>
          <a:p>
            <a:pPr algn="ctr" defTabSz="685800" eaLnBrk="1" fontAlgn="auto" hangingPunct="1">
              <a:lnSpc>
                <a:spcPct val="90000"/>
              </a:lnSpc>
              <a:spcAft>
                <a:spcPts val="450"/>
              </a:spcAft>
            </a:pPr>
            <a:endParaRPr lang="en-US" sz="2550" b="1" dirty="0">
              <a:solidFill>
                <a:prstClr val="black">
                  <a:lumMod val="95000"/>
                  <a:lumOff val="5000"/>
                </a:prstClr>
              </a:solidFill>
              <a:latin typeface="Calibri Light" panose="020F0302020204030204"/>
              <a:ea typeface="+mn-ea"/>
            </a:endParaRPr>
          </a:p>
          <a:p>
            <a:pPr algn="ctr" defTabSz="685800" eaLnBrk="1" fontAlgn="auto" hangingPunct="1">
              <a:lnSpc>
                <a:spcPct val="90000"/>
              </a:lnSpc>
              <a:spcAft>
                <a:spcPts val="450"/>
              </a:spcAft>
            </a:pPr>
            <a:endParaRPr lang="en-US" sz="2550" b="1" dirty="0">
              <a:solidFill>
                <a:prstClr val="black">
                  <a:lumMod val="95000"/>
                  <a:lumOff val="5000"/>
                </a:prstClr>
              </a:solidFill>
              <a:latin typeface="Calibri Light" panose="020F0302020204030204"/>
              <a:ea typeface="+mn-ea"/>
            </a:endParaRPr>
          </a:p>
          <a:p>
            <a:pPr algn="ctr" defTabSz="685800" eaLnBrk="1" fontAlgn="auto" hangingPunct="1">
              <a:lnSpc>
                <a:spcPct val="90000"/>
              </a:lnSpc>
              <a:spcAft>
                <a:spcPts val="450"/>
              </a:spcAft>
            </a:pPr>
            <a:endParaRPr lang="en-US" sz="2550" b="1" dirty="0">
              <a:solidFill>
                <a:prstClr val="black">
                  <a:lumMod val="95000"/>
                  <a:lumOff val="5000"/>
                </a:prstClr>
              </a:solidFill>
              <a:latin typeface="Calibri Light" panose="020F0302020204030204"/>
              <a:ea typeface="+mn-ea"/>
            </a:endParaRPr>
          </a:p>
          <a:p>
            <a:pPr algn="ctr" defTabSz="685800" eaLnBrk="1" fontAlgn="auto" hangingPunct="1">
              <a:lnSpc>
                <a:spcPct val="90000"/>
              </a:lnSpc>
              <a:spcAft>
                <a:spcPts val="450"/>
              </a:spcAft>
            </a:pPr>
            <a:r>
              <a:rPr lang="en-US" sz="2550" b="1" dirty="0">
                <a:solidFill>
                  <a:prstClr val="black">
                    <a:lumMod val="95000"/>
                    <a:lumOff val="5000"/>
                  </a:prstClr>
                </a:solidFill>
                <a:latin typeface="Calibri Light" panose="020F0302020204030204"/>
                <a:ea typeface="+mn-ea"/>
              </a:rPr>
              <a:t> </a:t>
            </a:r>
          </a:p>
          <a:p>
            <a:pPr algn="ctr" defTabSz="685800" eaLnBrk="1" fontAlgn="auto" hangingPunct="1">
              <a:lnSpc>
                <a:spcPct val="90000"/>
              </a:lnSpc>
              <a:spcAft>
                <a:spcPts val="450"/>
              </a:spcAft>
            </a:pPr>
            <a:endParaRPr lang="en-US" sz="2550" b="1" dirty="0">
              <a:solidFill>
                <a:prstClr val="black">
                  <a:lumMod val="95000"/>
                  <a:lumOff val="5000"/>
                </a:prstClr>
              </a:solidFill>
              <a:latin typeface="Calibri Light" panose="020F0302020204030204"/>
              <a:ea typeface="+mn-ea"/>
            </a:endParaRPr>
          </a:p>
          <a:p>
            <a:pPr algn="ctr" defTabSz="685800" eaLnBrk="1" fontAlgn="auto" hangingPunct="1">
              <a:lnSpc>
                <a:spcPct val="90000"/>
              </a:lnSpc>
              <a:spcAft>
                <a:spcPts val="450"/>
              </a:spcAft>
            </a:pPr>
            <a:endParaRPr lang="en-US" sz="2550" dirty="0">
              <a:solidFill>
                <a:prstClr val="black">
                  <a:lumMod val="95000"/>
                  <a:lumOff val="5000"/>
                </a:prstClr>
              </a:solidFill>
              <a:latin typeface="Calibri Light" panose="020F0302020204030204"/>
              <a:ea typeface="+mn-ea"/>
            </a:endParaRPr>
          </a:p>
        </p:txBody>
      </p:sp>
    </p:spTree>
    <p:extLst>
      <p:ext uri="{BB962C8B-B14F-4D97-AF65-F5344CB8AC3E}">
        <p14:creationId xmlns:p14="http://schemas.microsoft.com/office/powerpoint/2010/main" val="755328584"/>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a:extLst>
              <a:ext uri="{FF2B5EF4-FFF2-40B4-BE49-F238E27FC236}">
                <a16:creationId xmlns:a16="http://schemas.microsoft.com/office/drawing/2014/main" id="{624051ED-E0F4-4466-9DFB-9F9BE7764145}"/>
              </a:ext>
            </a:extLst>
          </p:cNvPr>
          <p:cNvSpPr>
            <a:spLocks noGrp="1" noChangeArrowheads="1"/>
          </p:cNvSpPr>
          <p:nvPr>
            <p:ph type="title"/>
          </p:nvPr>
        </p:nvSpPr>
        <p:spPr/>
        <p:txBody>
          <a:bodyPr/>
          <a:lstStyle/>
          <a:p>
            <a:r>
              <a:rPr lang="en-US" altLang="en-US" sz="2600"/>
              <a:t>Lab-3: Introduction to the Data Refinery</a:t>
            </a:r>
          </a:p>
        </p:txBody>
      </p:sp>
      <p:sp>
        <p:nvSpPr>
          <p:cNvPr id="160771" name="Content Placeholder 2">
            <a:extLst>
              <a:ext uri="{FF2B5EF4-FFF2-40B4-BE49-F238E27FC236}">
                <a16:creationId xmlns:a16="http://schemas.microsoft.com/office/drawing/2014/main" id="{39F9A14B-0720-4B9E-93A9-6E3788658DE1}"/>
              </a:ext>
            </a:extLst>
          </p:cNvPr>
          <p:cNvSpPr>
            <a:spLocks noGrp="1" noChangeArrowheads="1"/>
          </p:cNvSpPr>
          <p:nvPr>
            <p:ph idx="1"/>
          </p:nvPr>
        </p:nvSpPr>
        <p:spPr>
          <a:xfrm>
            <a:off x="785813" y="1289050"/>
            <a:ext cx="8542337" cy="5099050"/>
          </a:xfrm>
        </p:spPr>
        <p:txBody>
          <a:bodyPr/>
          <a:lstStyle/>
          <a:p>
            <a:pPr marL="0" indent="0">
              <a:buFont typeface="Wingdings" panose="05000000000000000000" pitchFamily="2" charset="2"/>
              <a:buNone/>
            </a:pPr>
            <a:r>
              <a:rPr lang="en-US" altLang="en-US" dirty="0"/>
              <a:t>Introduction: </a:t>
            </a:r>
          </a:p>
          <a:p>
            <a:pPr marL="0" indent="0">
              <a:buFont typeface="Wingdings" panose="05000000000000000000" pitchFamily="2" charset="2"/>
              <a:buNone/>
            </a:pPr>
            <a:r>
              <a:rPr lang="en-US" altLang="en-US" sz="1800" b="0" dirty="0"/>
              <a:t>In this lab, you will use the Watson Studio Data Refinery to profile data, visualize data, and prepare data for modeling.</a:t>
            </a:r>
          </a:p>
          <a:p>
            <a:pPr marL="0" indent="0">
              <a:buFont typeface="Wingdings" panose="05000000000000000000" pitchFamily="2" charset="2"/>
              <a:buNone/>
            </a:pPr>
            <a:r>
              <a:rPr lang="en-US" altLang="en-US" dirty="0"/>
              <a:t>Objectives:</a:t>
            </a:r>
          </a:p>
          <a:p>
            <a:pPr marL="0" indent="0">
              <a:buFont typeface="Wingdings" panose="05000000000000000000" pitchFamily="2" charset="2"/>
              <a:buNone/>
            </a:pPr>
            <a:r>
              <a:rPr lang="en-US" altLang="en-US" sz="1800" b="0" dirty="0"/>
              <a:t>Upon completing the lab, you will know how to:</a:t>
            </a:r>
          </a:p>
          <a:p>
            <a:pPr lvl="1">
              <a:buFont typeface="Wingdings" panose="05000000000000000000" pitchFamily="2" charset="2"/>
              <a:buChar char="§"/>
            </a:pPr>
            <a:r>
              <a:rPr lang="en-US" altLang="en-US" sz="1600" dirty="0"/>
              <a:t>Profile the data  </a:t>
            </a:r>
          </a:p>
          <a:p>
            <a:pPr lvl="1">
              <a:buFont typeface="Wingdings" panose="05000000000000000000" pitchFamily="2" charset="2"/>
              <a:buChar char="§"/>
            </a:pPr>
            <a:r>
              <a:rPr lang="en-US" altLang="en-US" sz="1600" dirty="0"/>
              <a:t>Visualize the data to gain a better understanding</a:t>
            </a:r>
          </a:p>
          <a:p>
            <a:pPr lvl="1">
              <a:buFont typeface="Wingdings" panose="05000000000000000000" pitchFamily="2" charset="2"/>
              <a:buChar char="§"/>
            </a:pPr>
            <a:r>
              <a:rPr lang="en-US" altLang="en-US" sz="1600" dirty="0"/>
              <a:t>Prepare the data for modeling</a:t>
            </a:r>
          </a:p>
          <a:p>
            <a:pPr lvl="1">
              <a:buFont typeface="Wingdings" panose="05000000000000000000" pitchFamily="2" charset="2"/>
              <a:buChar char="§"/>
            </a:pPr>
            <a:r>
              <a:rPr lang="en-US" altLang="en-US" sz="1600" dirty="0"/>
              <a:t>Run the sequence of data preparation operations on the entire data set.</a:t>
            </a:r>
          </a:p>
          <a:p>
            <a:pPr marL="0" indent="0">
              <a:buFont typeface="Wingdings" panose="05000000000000000000" pitchFamily="2"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hape 292">
            <a:extLst>
              <a:ext uri="{FF2B5EF4-FFF2-40B4-BE49-F238E27FC236}">
                <a16:creationId xmlns:a16="http://schemas.microsoft.com/office/drawing/2014/main" id="{E43CA871-BC22-4CCA-85AC-7773DED06C75}"/>
              </a:ext>
            </a:extLst>
          </p:cNvPr>
          <p:cNvSpPr>
            <a:spLocks/>
          </p:cNvSpPr>
          <p:nvPr/>
        </p:nvSpPr>
        <p:spPr bwMode="auto">
          <a:xfrm>
            <a:off x="3225800" y="1462088"/>
            <a:ext cx="2681288" cy="2644775"/>
          </a:xfrm>
          <a:custGeom>
            <a:avLst/>
            <a:gdLst>
              <a:gd name="T0" fmla="*/ 788789 w 19679"/>
              <a:gd name="T1" fmla="*/ 787599 h 19679"/>
              <a:gd name="T2" fmla="*/ 788789 w 19679"/>
              <a:gd name="T3" fmla="*/ 787599 h 19679"/>
              <a:gd name="T4" fmla="*/ 788789 w 19679"/>
              <a:gd name="T5" fmla="*/ 787599 h 19679"/>
              <a:gd name="T6" fmla="*/ 788789 w 19679"/>
              <a:gd name="T7" fmla="*/ 787599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4901"/>
            </a:schemeClr>
          </a:solidFill>
          <a:ln>
            <a:solidFill>
              <a:schemeClr val="accent1"/>
            </a:solidFill>
          </a:ln>
        </p:spPr>
        <p:txBody>
          <a:bodyPr lIns="0" tIns="0" rIns="0" bIns="0" anchor="ctr"/>
          <a:lstStyle/>
          <a:p>
            <a:pPr>
              <a:defRPr/>
            </a:pPr>
            <a:endParaRPr lang="en-US" sz="1050">
              <a:solidFill>
                <a:schemeClr val="bg2"/>
              </a:solidFill>
              <a:ea typeface="ＭＳ Ｐゴシック" panose="020B0600070205080204" pitchFamily="34" charset="-128"/>
            </a:endParaRPr>
          </a:p>
        </p:txBody>
      </p:sp>
      <p:sp>
        <p:nvSpPr>
          <p:cNvPr id="6" name="Shape 290">
            <a:extLst>
              <a:ext uri="{FF2B5EF4-FFF2-40B4-BE49-F238E27FC236}">
                <a16:creationId xmlns:a16="http://schemas.microsoft.com/office/drawing/2014/main" id="{37AB139F-AAFF-461A-B9FE-B7B64BD2E484}"/>
              </a:ext>
            </a:extLst>
          </p:cNvPr>
          <p:cNvSpPr/>
          <p:nvPr/>
        </p:nvSpPr>
        <p:spPr>
          <a:xfrm>
            <a:off x="3990975" y="2797175"/>
            <a:ext cx="2660650" cy="26590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19"/>
            </a:schemeClr>
          </a:solidFill>
          <a:ln w="12700" cap="flat">
            <a:solidFill>
              <a:schemeClr val="accent1"/>
            </a:solidFill>
            <a:miter lim="400000"/>
          </a:ln>
          <a:effectLst/>
        </p:spPr>
        <p:txBody>
          <a:bodyPr lIns="0" tIns="0" rIns="0" bIns="0" anchor="ctr"/>
          <a:lstStyle/>
          <a:p>
            <a:pPr>
              <a:defRPr sz="3200">
                <a:solidFill>
                  <a:srgbClr val="FFFFFF"/>
                </a:solidFill>
              </a:defRPr>
            </a:pPr>
            <a:endParaRPr sz="1350">
              <a:solidFill>
                <a:schemeClr val="bg1"/>
              </a:solidFill>
              <a:ea typeface="ＭＳ Ｐゴシック" panose="020B0600070205080204" pitchFamily="34" charset="-128"/>
            </a:endParaRPr>
          </a:p>
        </p:txBody>
      </p:sp>
      <p:sp>
        <p:nvSpPr>
          <p:cNvPr id="88066" name="Shape 291">
            <a:extLst>
              <a:ext uri="{FF2B5EF4-FFF2-40B4-BE49-F238E27FC236}">
                <a16:creationId xmlns:a16="http://schemas.microsoft.com/office/drawing/2014/main" id="{588629DD-4508-4473-AE6E-9A44FF1D7F20}"/>
              </a:ext>
            </a:extLst>
          </p:cNvPr>
          <p:cNvSpPr>
            <a:spLocks/>
          </p:cNvSpPr>
          <p:nvPr/>
        </p:nvSpPr>
        <p:spPr bwMode="auto">
          <a:xfrm>
            <a:off x="2551113" y="2813050"/>
            <a:ext cx="2681287" cy="2646363"/>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4901"/>
            </a:schemeClr>
          </a:solidFill>
          <a:ln>
            <a:solidFill>
              <a:schemeClr val="accent1"/>
            </a:solidFill>
          </a:ln>
        </p:spPr>
        <p:txBody>
          <a:bodyPr lIns="0" tIns="0" rIns="0" bIns="0" anchor="ctr"/>
          <a:lstStyle/>
          <a:p>
            <a:pPr>
              <a:defRPr/>
            </a:pPr>
            <a:endParaRPr lang="en-US" sz="1050">
              <a:solidFill>
                <a:schemeClr val="bg2"/>
              </a:solidFill>
              <a:ea typeface="ＭＳ Ｐゴシック" panose="020B0600070205080204" pitchFamily="34" charset="-128"/>
            </a:endParaRPr>
          </a:p>
        </p:txBody>
      </p:sp>
      <p:sp>
        <p:nvSpPr>
          <p:cNvPr id="64517" name="Shape 294">
            <a:extLst>
              <a:ext uri="{FF2B5EF4-FFF2-40B4-BE49-F238E27FC236}">
                <a16:creationId xmlns:a16="http://schemas.microsoft.com/office/drawing/2014/main" id="{FCA28856-DBD4-4888-BA09-6618234B30B8}"/>
              </a:ext>
            </a:extLst>
          </p:cNvPr>
          <p:cNvSpPr>
            <a:spLocks noChangeArrowheads="1"/>
          </p:cNvSpPr>
          <p:nvPr/>
        </p:nvSpPr>
        <p:spPr bwMode="auto">
          <a:xfrm>
            <a:off x="5448300" y="4068763"/>
            <a:ext cx="938213"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1431" tIns="21431" rIns="21431" bIns="21431"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800">
                <a:solidFill>
                  <a:schemeClr val="bg1"/>
                </a:solidFill>
                <a:latin typeface="Helvetica Neue Medium"/>
                <a:sym typeface="Helvetica Neue Medium"/>
              </a:rPr>
              <a:t>Math &amp; Stats</a:t>
            </a:r>
          </a:p>
        </p:txBody>
      </p:sp>
      <p:sp>
        <p:nvSpPr>
          <p:cNvPr id="64518" name="Shape 294">
            <a:extLst>
              <a:ext uri="{FF2B5EF4-FFF2-40B4-BE49-F238E27FC236}">
                <a16:creationId xmlns:a16="http://schemas.microsoft.com/office/drawing/2014/main" id="{A13461A4-53C1-49B0-84A1-E2075BADDC6A}"/>
              </a:ext>
            </a:extLst>
          </p:cNvPr>
          <p:cNvSpPr>
            <a:spLocks noChangeArrowheads="1"/>
          </p:cNvSpPr>
          <p:nvPr/>
        </p:nvSpPr>
        <p:spPr bwMode="auto">
          <a:xfrm>
            <a:off x="2693988" y="4068763"/>
            <a:ext cx="13811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1431" tIns="21431" rIns="21431" bIns="21431"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800">
                <a:solidFill>
                  <a:schemeClr val="bg1"/>
                </a:solidFill>
                <a:latin typeface="Helvetica Neue Medium"/>
                <a:sym typeface="Helvetica Neue Medium"/>
              </a:rPr>
              <a:t>Computer</a:t>
            </a:r>
          </a:p>
          <a:p>
            <a:r>
              <a:rPr lang="en-US" altLang="en-US" sz="1800">
                <a:solidFill>
                  <a:schemeClr val="bg1"/>
                </a:solidFill>
                <a:latin typeface="Helvetica Neue Medium"/>
                <a:sym typeface="Helvetica Neue Medium"/>
              </a:rPr>
              <a:t>Science</a:t>
            </a:r>
          </a:p>
        </p:txBody>
      </p:sp>
      <p:sp>
        <p:nvSpPr>
          <p:cNvPr id="64519" name="Shape 294">
            <a:extLst>
              <a:ext uri="{FF2B5EF4-FFF2-40B4-BE49-F238E27FC236}">
                <a16:creationId xmlns:a16="http://schemas.microsoft.com/office/drawing/2014/main" id="{AB207DAE-73C3-4198-915E-6411014C98DB}"/>
              </a:ext>
            </a:extLst>
          </p:cNvPr>
          <p:cNvSpPr>
            <a:spLocks noChangeArrowheads="1"/>
          </p:cNvSpPr>
          <p:nvPr/>
        </p:nvSpPr>
        <p:spPr bwMode="auto">
          <a:xfrm>
            <a:off x="4083050" y="2025650"/>
            <a:ext cx="1824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1431" tIns="21431" rIns="21431" bIns="21431"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800">
                <a:solidFill>
                  <a:schemeClr val="bg1"/>
                </a:solidFill>
                <a:latin typeface="Helvetica Neue Medium"/>
                <a:sym typeface="Helvetica Neue Medium"/>
              </a:rPr>
              <a:t>Domain Expertise</a:t>
            </a:r>
          </a:p>
        </p:txBody>
      </p:sp>
      <p:sp>
        <p:nvSpPr>
          <p:cNvPr id="64520" name="Title 1">
            <a:extLst>
              <a:ext uri="{FF2B5EF4-FFF2-40B4-BE49-F238E27FC236}">
                <a16:creationId xmlns:a16="http://schemas.microsoft.com/office/drawing/2014/main" id="{FB5CA808-60B1-48EF-8A77-A6249857BAC6}"/>
              </a:ext>
            </a:extLst>
          </p:cNvPr>
          <p:cNvSpPr txBox="1">
            <a:spLocks noChangeArrowheads="1"/>
          </p:cNvSpPr>
          <p:nvPr/>
        </p:nvSpPr>
        <p:spPr bwMode="auto">
          <a:xfrm>
            <a:off x="2382838" y="5575300"/>
            <a:ext cx="67611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9289" rIns="38576" bIns="19289"/>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515938" indent="-225425">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804863" indent="-17145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430338" indent="-176213">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1719263" indent="-7938">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176463" indent="-79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633663" indent="-79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090863" indent="-79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548063" indent="-79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FontTx/>
              <a:buNone/>
            </a:pPr>
            <a:r>
              <a:rPr lang="en-US" altLang="en-US" sz="1800" b="0" i="1">
                <a:solidFill>
                  <a:schemeClr val="bg2"/>
                </a:solidFill>
              </a:rPr>
              <a:t>Data Science Projects Require Multiple Skills</a:t>
            </a:r>
          </a:p>
        </p:txBody>
      </p:sp>
      <p:sp>
        <p:nvSpPr>
          <p:cNvPr id="64521" name="TextBox 14">
            <a:extLst>
              <a:ext uri="{FF2B5EF4-FFF2-40B4-BE49-F238E27FC236}">
                <a16:creationId xmlns:a16="http://schemas.microsoft.com/office/drawing/2014/main" id="{5B94884D-7110-4D60-9F24-06C8C39D82F2}"/>
              </a:ext>
            </a:extLst>
          </p:cNvPr>
          <p:cNvSpPr txBox="1">
            <a:spLocks noChangeArrowheads="1"/>
          </p:cNvSpPr>
          <p:nvPr/>
        </p:nvSpPr>
        <p:spPr bwMode="auto">
          <a:xfrm flipH="1">
            <a:off x="4281488" y="3352800"/>
            <a:ext cx="10398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500" b="1">
                <a:solidFill>
                  <a:schemeClr val="bg1"/>
                </a:solidFill>
                <a:latin typeface="Helvetica Neue Light"/>
                <a:ea typeface="Helvetica Neue Light"/>
                <a:cs typeface="Helvetica Neue Light"/>
              </a:rPr>
              <a:t>Data Science</a:t>
            </a:r>
          </a:p>
        </p:txBody>
      </p:sp>
      <p:sp>
        <p:nvSpPr>
          <p:cNvPr id="64522" name="TextBox 19">
            <a:extLst>
              <a:ext uri="{FF2B5EF4-FFF2-40B4-BE49-F238E27FC236}">
                <a16:creationId xmlns:a16="http://schemas.microsoft.com/office/drawing/2014/main" id="{505DE3A2-B972-4E9E-86DE-F57C782008A5}"/>
              </a:ext>
            </a:extLst>
          </p:cNvPr>
          <p:cNvSpPr txBox="1">
            <a:spLocks noChangeArrowheads="1"/>
          </p:cNvSpPr>
          <p:nvPr/>
        </p:nvSpPr>
        <p:spPr bwMode="auto">
          <a:xfrm flipH="1">
            <a:off x="4143375" y="4183063"/>
            <a:ext cx="10398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500" b="1">
                <a:solidFill>
                  <a:schemeClr val="bg1"/>
                </a:solidFill>
                <a:latin typeface="Helvetica Neue Light"/>
                <a:ea typeface="Helvetica Neue Light"/>
                <a:cs typeface="Helvetica Neue Light"/>
              </a:rPr>
              <a:t>Machine</a:t>
            </a:r>
          </a:p>
          <a:p>
            <a:r>
              <a:rPr lang="en-US" altLang="en-US" sz="1500" b="1">
                <a:solidFill>
                  <a:schemeClr val="bg1"/>
                </a:solidFill>
                <a:latin typeface="Helvetica Neue Light"/>
                <a:ea typeface="Helvetica Neue Light"/>
                <a:cs typeface="Helvetica Neue Light"/>
              </a:rPr>
              <a:t>Learning</a:t>
            </a:r>
          </a:p>
        </p:txBody>
      </p:sp>
      <p:sp>
        <p:nvSpPr>
          <p:cNvPr id="64523" name="TextBox 20">
            <a:extLst>
              <a:ext uri="{FF2B5EF4-FFF2-40B4-BE49-F238E27FC236}">
                <a16:creationId xmlns:a16="http://schemas.microsoft.com/office/drawing/2014/main" id="{2CF1A54F-3553-4EAD-93C7-F02027D33D31}"/>
              </a:ext>
            </a:extLst>
          </p:cNvPr>
          <p:cNvSpPr txBox="1">
            <a:spLocks noChangeArrowheads="1"/>
          </p:cNvSpPr>
          <p:nvPr/>
        </p:nvSpPr>
        <p:spPr bwMode="auto">
          <a:xfrm flipH="1">
            <a:off x="4906963" y="2919413"/>
            <a:ext cx="10890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500" b="1">
                <a:solidFill>
                  <a:schemeClr val="bg1"/>
                </a:solidFill>
                <a:latin typeface="Helvetica Neue Light"/>
                <a:ea typeface="Helvetica Neue Light"/>
                <a:cs typeface="Helvetica Neue Light"/>
              </a:rPr>
              <a:t>Research</a:t>
            </a:r>
          </a:p>
        </p:txBody>
      </p:sp>
      <p:sp>
        <p:nvSpPr>
          <p:cNvPr id="64524" name="TextBox 21">
            <a:extLst>
              <a:ext uri="{FF2B5EF4-FFF2-40B4-BE49-F238E27FC236}">
                <a16:creationId xmlns:a16="http://schemas.microsoft.com/office/drawing/2014/main" id="{190B77B0-2F67-4958-8B50-DB97C92BF432}"/>
              </a:ext>
            </a:extLst>
          </p:cNvPr>
          <p:cNvSpPr txBox="1">
            <a:spLocks noChangeArrowheads="1"/>
          </p:cNvSpPr>
          <p:nvPr/>
        </p:nvSpPr>
        <p:spPr bwMode="auto">
          <a:xfrm flipH="1">
            <a:off x="3306763" y="2919413"/>
            <a:ext cx="13096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500" b="1">
                <a:solidFill>
                  <a:schemeClr val="bg1"/>
                </a:solidFill>
                <a:latin typeface="Helvetica Neue Light"/>
                <a:ea typeface="Helvetica Neue Light"/>
                <a:cs typeface="Helvetica Neue Light"/>
              </a:rPr>
              <a:t>Engineering</a:t>
            </a:r>
          </a:p>
        </p:txBody>
      </p:sp>
      <p:sp>
        <p:nvSpPr>
          <p:cNvPr id="64525" name="Shape 294">
            <a:extLst>
              <a:ext uri="{FF2B5EF4-FFF2-40B4-BE49-F238E27FC236}">
                <a16:creationId xmlns:a16="http://schemas.microsoft.com/office/drawing/2014/main" id="{3068B5F8-74DE-4D77-924F-E20926F13561}"/>
              </a:ext>
            </a:extLst>
          </p:cNvPr>
          <p:cNvSpPr>
            <a:spLocks noChangeArrowheads="1"/>
          </p:cNvSpPr>
          <p:nvPr/>
        </p:nvSpPr>
        <p:spPr bwMode="auto">
          <a:xfrm>
            <a:off x="1104900" y="3752850"/>
            <a:ext cx="122396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1431" tIns="21431" rIns="21431" bIns="21431" anchor="ct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1200" b="0">
                <a:solidFill>
                  <a:schemeClr val="bg2"/>
                </a:solidFill>
                <a:latin typeface="Helvetica Neue Medium"/>
                <a:sym typeface="Helvetica Neue Medium"/>
              </a:rPr>
              <a:t>Scripting, SQL </a:t>
            </a:r>
          </a:p>
          <a:p>
            <a:pPr>
              <a:spcBef>
                <a:spcPct val="0"/>
              </a:spcBef>
              <a:buClrTx/>
              <a:buFontTx/>
              <a:buNone/>
            </a:pPr>
            <a:r>
              <a:rPr lang="en-US" altLang="en-US" sz="1200" b="0">
                <a:solidFill>
                  <a:schemeClr val="bg2"/>
                </a:solidFill>
                <a:latin typeface="Helvetica Neue Medium"/>
                <a:sym typeface="Helvetica Neue Medium"/>
              </a:rPr>
              <a:t>Python, R Scala</a:t>
            </a:r>
          </a:p>
          <a:p>
            <a:pPr>
              <a:spcBef>
                <a:spcPct val="0"/>
              </a:spcBef>
              <a:buClrTx/>
              <a:buFontTx/>
              <a:buNone/>
            </a:pPr>
            <a:r>
              <a:rPr lang="en-US" altLang="en-US" sz="1200" b="0">
                <a:solidFill>
                  <a:schemeClr val="bg2"/>
                </a:solidFill>
                <a:latin typeface="Helvetica Neue Medium"/>
                <a:sym typeface="Helvetica Neue Medium"/>
              </a:rPr>
              <a:t>Data Pipelines</a:t>
            </a:r>
          </a:p>
          <a:p>
            <a:pPr>
              <a:spcBef>
                <a:spcPct val="0"/>
              </a:spcBef>
              <a:buClrTx/>
              <a:buFontTx/>
              <a:buNone/>
            </a:pPr>
            <a:r>
              <a:rPr lang="en-US" altLang="en-US" sz="1200" b="0">
                <a:solidFill>
                  <a:schemeClr val="bg2"/>
                </a:solidFill>
                <a:latin typeface="Helvetica Neue Medium"/>
                <a:sym typeface="Helvetica Neue Medium"/>
              </a:rPr>
              <a:t>Big Data/ Apache Spark</a:t>
            </a:r>
          </a:p>
        </p:txBody>
      </p:sp>
      <p:sp>
        <p:nvSpPr>
          <p:cNvPr id="64526" name="Shape 294">
            <a:extLst>
              <a:ext uri="{FF2B5EF4-FFF2-40B4-BE49-F238E27FC236}">
                <a16:creationId xmlns:a16="http://schemas.microsoft.com/office/drawing/2014/main" id="{65251F26-C016-47F9-ABBE-1CE75FB1C887}"/>
              </a:ext>
            </a:extLst>
          </p:cNvPr>
          <p:cNvSpPr>
            <a:spLocks noChangeArrowheads="1"/>
          </p:cNvSpPr>
          <p:nvPr/>
        </p:nvSpPr>
        <p:spPr bwMode="auto">
          <a:xfrm>
            <a:off x="6904038" y="3937000"/>
            <a:ext cx="1255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1431" tIns="21431" rIns="21431" bIns="21431" anchor="ct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1200" b="0">
                <a:solidFill>
                  <a:schemeClr val="bg2"/>
                </a:solidFill>
                <a:latin typeface="Helvetica Neue Medium"/>
                <a:sym typeface="Helvetica Neue Medium"/>
              </a:rPr>
              <a:t>Mathematics</a:t>
            </a:r>
          </a:p>
          <a:p>
            <a:pPr>
              <a:spcBef>
                <a:spcPct val="0"/>
              </a:spcBef>
              <a:buClrTx/>
              <a:buFontTx/>
              <a:buNone/>
            </a:pPr>
            <a:r>
              <a:rPr lang="en-US" altLang="en-US" sz="1200" b="0">
                <a:solidFill>
                  <a:schemeClr val="bg2"/>
                </a:solidFill>
                <a:latin typeface="Helvetica Neue Medium"/>
                <a:sym typeface="Helvetica Neue Medium"/>
              </a:rPr>
              <a:t>Computational</a:t>
            </a:r>
          </a:p>
        </p:txBody>
      </p:sp>
      <p:sp>
        <p:nvSpPr>
          <p:cNvPr id="64527" name="Shape 294">
            <a:extLst>
              <a:ext uri="{FF2B5EF4-FFF2-40B4-BE49-F238E27FC236}">
                <a16:creationId xmlns:a16="http://schemas.microsoft.com/office/drawing/2014/main" id="{92968B5A-99AE-47EC-82D1-89902E1D272F}"/>
              </a:ext>
            </a:extLst>
          </p:cNvPr>
          <p:cNvSpPr>
            <a:spLocks noChangeArrowheads="1"/>
          </p:cNvSpPr>
          <p:nvPr/>
        </p:nvSpPr>
        <p:spPr bwMode="auto">
          <a:xfrm>
            <a:off x="6118225" y="1793875"/>
            <a:ext cx="24828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1431" tIns="21431" rIns="21431" bIns="21431" anchor="ct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a:spcBef>
                <a:spcPct val="0"/>
              </a:spcBef>
              <a:buClrTx/>
              <a:buFontTx/>
              <a:buNone/>
            </a:pPr>
            <a:r>
              <a:rPr lang="en-US" altLang="en-US" sz="1200" b="0">
                <a:solidFill>
                  <a:schemeClr val="bg2"/>
                </a:solidFill>
                <a:latin typeface="Helvetica Neue Medium"/>
                <a:ea typeface="Helvetica Neue Medium"/>
                <a:cs typeface="Helvetica Neue Medium"/>
                <a:sym typeface="Helvetica Neue Medium"/>
              </a:rPr>
              <a:t>Domain Knowledge</a:t>
            </a:r>
          </a:p>
          <a:p>
            <a:pPr>
              <a:spcBef>
                <a:spcPct val="0"/>
              </a:spcBef>
              <a:buClrTx/>
              <a:buFontTx/>
              <a:buNone/>
            </a:pPr>
            <a:r>
              <a:rPr lang="en-US" altLang="en-US" sz="1200" b="0">
                <a:solidFill>
                  <a:schemeClr val="bg2"/>
                </a:solidFill>
                <a:latin typeface="Helvetica Neue Medium"/>
                <a:ea typeface="Helvetica Neue Medium"/>
                <a:cs typeface="Helvetica Neue Medium"/>
                <a:sym typeface="Helvetica Neue Medium"/>
              </a:rPr>
              <a:t>    Supply Chain</a:t>
            </a:r>
          </a:p>
          <a:p>
            <a:pPr>
              <a:spcBef>
                <a:spcPct val="0"/>
              </a:spcBef>
              <a:buClrTx/>
              <a:buFontTx/>
              <a:buNone/>
            </a:pPr>
            <a:r>
              <a:rPr lang="en-US" altLang="en-US" sz="1200" b="0">
                <a:solidFill>
                  <a:schemeClr val="bg2"/>
                </a:solidFill>
                <a:latin typeface="Helvetica Neue Medium"/>
                <a:ea typeface="Helvetica Neue Medium"/>
                <a:cs typeface="Helvetica Neue Medium"/>
                <a:sym typeface="Helvetica Neue Medium"/>
              </a:rPr>
              <a:t>    CRM</a:t>
            </a:r>
          </a:p>
          <a:p>
            <a:pPr>
              <a:spcBef>
                <a:spcPct val="0"/>
              </a:spcBef>
              <a:buClrTx/>
              <a:buFontTx/>
              <a:buNone/>
            </a:pPr>
            <a:r>
              <a:rPr lang="en-US" altLang="en-US" sz="1200" b="0">
                <a:solidFill>
                  <a:schemeClr val="bg2"/>
                </a:solidFill>
                <a:latin typeface="Helvetica Neue Medium"/>
                <a:ea typeface="Helvetica Neue Medium"/>
                <a:cs typeface="Helvetica Neue Medium"/>
                <a:sym typeface="Helvetica Neue Medium"/>
              </a:rPr>
              <a:t>    Financials</a:t>
            </a:r>
          </a:p>
          <a:p>
            <a:pPr>
              <a:spcBef>
                <a:spcPct val="0"/>
              </a:spcBef>
              <a:buClrTx/>
              <a:buFontTx/>
              <a:buNone/>
            </a:pPr>
            <a:r>
              <a:rPr lang="en-US" altLang="en-US" sz="1200" b="0">
                <a:solidFill>
                  <a:schemeClr val="bg2"/>
                </a:solidFill>
                <a:latin typeface="Helvetica Neue Medium"/>
                <a:ea typeface="Helvetica Neue Medium"/>
                <a:cs typeface="Helvetica Neue Medium"/>
                <a:sym typeface="Helvetica Neue Medium"/>
              </a:rPr>
              <a:t>    Networking</a:t>
            </a:r>
          </a:p>
        </p:txBody>
      </p:sp>
      <p:sp>
        <p:nvSpPr>
          <p:cNvPr id="64528" name="Title 1">
            <a:extLst>
              <a:ext uri="{FF2B5EF4-FFF2-40B4-BE49-F238E27FC236}">
                <a16:creationId xmlns:a16="http://schemas.microsoft.com/office/drawing/2014/main" id="{61C0E3BB-5DC7-40BB-B803-F8E8846920FE}"/>
              </a:ext>
            </a:extLst>
          </p:cNvPr>
          <p:cNvSpPr>
            <a:spLocks noGrp="1" noChangeArrowheads="1"/>
          </p:cNvSpPr>
          <p:nvPr>
            <p:ph type="title"/>
          </p:nvPr>
        </p:nvSpPr>
        <p:spPr>
          <a:xfrm>
            <a:off x="252413" y="573088"/>
            <a:ext cx="8545512" cy="501650"/>
          </a:xfrm>
        </p:spPr>
        <p:txBody>
          <a:bodyPr/>
          <a:lstStyle/>
          <a:p>
            <a:r>
              <a:rPr lang="en-US" altLang="en-US"/>
              <a:t>What is Data Science?</a:t>
            </a:r>
          </a:p>
        </p:txBody>
      </p:sp>
      <p:sp>
        <p:nvSpPr>
          <p:cNvPr id="17" name="TextBox 16">
            <a:extLst>
              <a:ext uri="{FF2B5EF4-FFF2-40B4-BE49-F238E27FC236}">
                <a16:creationId xmlns:a16="http://schemas.microsoft.com/office/drawing/2014/main" id="{9CAECF6D-22AF-48C9-B5E8-5BD926B7FECE}"/>
              </a:ext>
            </a:extLst>
          </p:cNvPr>
          <p:cNvSpPr txBox="1"/>
          <p:nvPr/>
        </p:nvSpPr>
        <p:spPr>
          <a:xfrm>
            <a:off x="412415" y="6037397"/>
            <a:ext cx="4393877" cy="276999"/>
          </a:xfrm>
          <a:prstGeom prst="rect">
            <a:avLst/>
          </a:prstGeom>
          <a:noFill/>
        </p:spPr>
        <p:txBody>
          <a:bodyPr wrap="square" rtlCol="0">
            <a:spAutoFit/>
          </a:bodyPr>
          <a:lstStyle/>
          <a:p>
            <a:r>
              <a:rPr lang="en-US" sz="1200" dirty="0"/>
              <a:t>Modified from Drew Conway’s Venn Diagram</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E305D659-D763-492C-9690-A617122A1374}"/>
              </a:ext>
            </a:extLst>
          </p:cNvPr>
          <p:cNvSpPr>
            <a:spLocks noGrp="1" noChangeArrowheads="1"/>
          </p:cNvSpPr>
          <p:nvPr>
            <p:ph type="title"/>
          </p:nvPr>
        </p:nvSpPr>
        <p:spPr/>
        <p:txBody>
          <a:bodyPr/>
          <a:lstStyle/>
          <a:p>
            <a:r>
              <a:rPr lang="en-US" altLang="en-US" sz="2600"/>
              <a:t>Lab-4: SPSS Modeler</a:t>
            </a:r>
          </a:p>
        </p:txBody>
      </p:sp>
      <p:sp>
        <p:nvSpPr>
          <p:cNvPr id="171011" name="Content Placeholder 2">
            <a:extLst>
              <a:ext uri="{FF2B5EF4-FFF2-40B4-BE49-F238E27FC236}">
                <a16:creationId xmlns:a16="http://schemas.microsoft.com/office/drawing/2014/main" id="{C21642B7-5949-4809-8F52-A794421689D8}"/>
              </a:ext>
            </a:extLst>
          </p:cNvPr>
          <p:cNvSpPr>
            <a:spLocks noGrp="1" noChangeArrowheads="1"/>
          </p:cNvSpPr>
          <p:nvPr>
            <p:ph idx="1"/>
          </p:nvPr>
        </p:nvSpPr>
        <p:spPr>
          <a:xfrm>
            <a:off x="785813" y="1289050"/>
            <a:ext cx="8542337" cy="5099050"/>
          </a:xfrm>
        </p:spPr>
        <p:txBody>
          <a:bodyPr/>
          <a:lstStyle/>
          <a:p>
            <a:pPr marL="0" indent="0">
              <a:buFont typeface="Wingdings" panose="05000000000000000000" pitchFamily="2" charset="2"/>
              <a:buNone/>
            </a:pPr>
            <a:r>
              <a:rPr lang="en-US" altLang="en-US" dirty="0"/>
              <a:t>Introduction:</a:t>
            </a:r>
          </a:p>
          <a:p>
            <a:pPr marL="0" indent="0">
              <a:buFont typeface="Wingdings" panose="05000000000000000000" pitchFamily="2" charset="2"/>
              <a:buNone/>
            </a:pPr>
            <a:r>
              <a:rPr lang="en-US" altLang="en-US" sz="1800" b="0" dirty="0"/>
              <a:t>In this lab, you will use the Watson Studio SPSS Modeler capability to explore, prepare, and model trafficking data. The SPSS Modeler is a drag and drop capability to build machine learning pipelines.</a:t>
            </a:r>
          </a:p>
          <a:p>
            <a:pPr marL="0" indent="0">
              <a:buFont typeface="Wingdings" panose="05000000000000000000" pitchFamily="2" charset="2"/>
              <a:buNone/>
            </a:pPr>
            <a:r>
              <a:rPr lang="en-US" altLang="en-US" dirty="0"/>
              <a:t>Objectives:</a:t>
            </a:r>
          </a:p>
          <a:p>
            <a:pPr marL="0" indent="0">
              <a:buFont typeface="Wingdings" panose="05000000000000000000" pitchFamily="2" charset="2"/>
              <a:buNone/>
            </a:pPr>
            <a:r>
              <a:rPr lang="en-US" altLang="en-US" sz="1800" b="0" dirty="0"/>
              <a:t>Upon completing the lab, you will:</a:t>
            </a:r>
          </a:p>
          <a:p>
            <a:pPr lvl="1">
              <a:buFont typeface="Wingdings" panose="05000000000000000000" pitchFamily="2" charset="2"/>
              <a:buChar char="§"/>
            </a:pPr>
            <a:r>
              <a:rPr lang="en-US" altLang="en-US" sz="1600" dirty="0"/>
              <a:t>Become familiar with the Watson Studio SPSS Modeler capability</a:t>
            </a:r>
          </a:p>
          <a:p>
            <a:pPr lvl="1">
              <a:buFont typeface="Wingdings" panose="05000000000000000000" pitchFamily="2" charset="2"/>
              <a:buChar char="§"/>
            </a:pPr>
            <a:r>
              <a:rPr lang="en-US" altLang="en-US" sz="1600" dirty="0"/>
              <a:t>Profile the data set</a:t>
            </a:r>
          </a:p>
          <a:p>
            <a:pPr lvl="1">
              <a:buFont typeface="Wingdings" panose="05000000000000000000" pitchFamily="2" charset="2"/>
              <a:buChar char="§"/>
            </a:pPr>
            <a:r>
              <a:rPr lang="en-US" altLang="en-US" sz="1600" dirty="0"/>
              <a:t>Explore the data set with visualizations</a:t>
            </a:r>
          </a:p>
          <a:p>
            <a:pPr lvl="1">
              <a:buFont typeface="Wingdings" panose="05000000000000000000" pitchFamily="2" charset="2"/>
              <a:buChar char="§"/>
            </a:pPr>
            <a:r>
              <a:rPr lang="en-US" altLang="en-US" sz="1600" dirty="0"/>
              <a:t>Transform the data</a:t>
            </a:r>
          </a:p>
          <a:p>
            <a:pPr lvl="1">
              <a:buFont typeface="Wingdings" panose="05000000000000000000" pitchFamily="2" charset="2"/>
              <a:buChar char="§"/>
            </a:pPr>
            <a:r>
              <a:rPr lang="en-US" altLang="en-US" sz="1600" dirty="0"/>
              <a:t>Train/Evaluate a machine learning mode.</a:t>
            </a:r>
          </a:p>
          <a:p>
            <a:pPr marL="0" indent="0">
              <a:buFont typeface="Wingdings" panose="05000000000000000000" pitchFamily="2" charset="2"/>
              <a:buNone/>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85725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85725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F3785AA-7AB4-4B4C-B065-9B30094B83C9}"/>
              </a:ext>
            </a:extLst>
          </p:cNvPr>
          <p:cNvSpPr txBox="1"/>
          <p:nvPr/>
        </p:nvSpPr>
        <p:spPr>
          <a:xfrm>
            <a:off x="1916723" y="1744085"/>
            <a:ext cx="5310554" cy="3960103"/>
          </a:xfrm>
          <a:prstGeom prst="rect">
            <a:avLst/>
          </a:prstGeom>
        </p:spPr>
        <p:txBody>
          <a:bodyPr vert="horz" lIns="68580" tIns="34290" rIns="68580" bIns="34290" rtlCol="0" anchor="ctr">
            <a:normAutofit fontScale="70000" lnSpcReduction="20000"/>
          </a:bodyPr>
          <a:lstStyle/>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End-to-End Data Science using Watson Studio</a:t>
            </a: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We will return for lecture at </a:t>
            </a:r>
          </a:p>
          <a:p>
            <a:pPr marL="0" marR="0" lvl="0" indent="0" algn="ctr" defTabSz="685800" rtl="0" eaLnBrk="1" fontAlgn="auto" latinLnBrk="0" hangingPunct="1">
              <a:lnSpc>
                <a:spcPct val="90000"/>
              </a:lnSpc>
              <a:spcBef>
                <a:spcPct val="0"/>
              </a:spcBef>
              <a:spcAft>
                <a:spcPts val="450"/>
              </a:spcAft>
              <a:buClrTx/>
              <a:buSzTx/>
              <a:buFontTx/>
              <a:buNone/>
              <a:tabLst/>
              <a:defRPr/>
            </a:pPr>
            <a:r>
              <a:rPr lang="en-US" sz="3600" b="1" dirty="0">
                <a:solidFill>
                  <a:prstClr val="black">
                    <a:lumMod val="95000"/>
                    <a:lumOff val="5000"/>
                  </a:prstClr>
                </a:solidFill>
                <a:latin typeface="Calibri Light" panose="020F0302020204030204"/>
              </a:rPr>
              <a:t>2:00 </a:t>
            </a:r>
            <a:r>
              <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pm.  Please work on labs 3 and 4</a:t>
            </a: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 </a:t>
            </a: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p:txBody>
      </p:sp>
    </p:spTree>
    <p:extLst>
      <p:ext uri="{BB962C8B-B14F-4D97-AF65-F5344CB8AC3E}">
        <p14:creationId xmlns:p14="http://schemas.microsoft.com/office/powerpoint/2010/main" val="3472911292"/>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a:extLst>
              <a:ext uri="{FF2B5EF4-FFF2-40B4-BE49-F238E27FC236}">
                <a16:creationId xmlns:a16="http://schemas.microsoft.com/office/drawing/2014/main" id="{A93CDE2A-7C94-4F31-A1D4-DF5CE70EE211}"/>
              </a:ext>
            </a:extLst>
          </p:cNvPr>
          <p:cNvSpPr>
            <a:spLocks noGrp="1" noChangeArrowheads="1"/>
          </p:cNvSpPr>
          <p:nvPr>
            <p:ph type="title"/>
          </p:nvPr>
        </p:nvSpPr>
        <p:spPr/>
        <p:txBody>
          <a:bodyPr/>
          <a:lstStyle/>
          <a:p>
            <a:pPr eaLnBrk="1" hangingPunct="1"/>
            <a:r>
              <a:rPr lang="en-US" altLang="en-US" sz="2600"/>
              <a:t>Categories of Machine Learning</a:t>
            </a:r>
          </a:p>
        </p:txBody>
      </p:sp>
      <p:sp>
        <p:nvSpPr>
          <p:cNvPr id="162819" name="Content Placeholder 2">
            <a:extLst>
              <a:ext uri="{FF2B5EF4-FFF2-40B4-BE49-F238E27FC236}">
                <a16:creationId xmlns:a16="http://schemas.microsoft.com/office/drawing/2014/main" id="{D4F752E3-881C-4173-980B-4D17D724ED5B}"/>
              </a:ext>
            </a:extLst>
          </p:cNvPr>
          <p:cNvSpPr>
            <a:spLocks noGrp="1" noChangeArrowheads="1"/>
          </p:cNvSpPr>
          <p:nvPr>
            <p:ph idx="1"/>
          </p:nvPr>
        </p:nvSpPr>
        <p:spPr>
          <a:xfrm>
            <a:off x="785813" y="1289050"/>
            <a:ext cx="7769225" cy="4010025"/>
          </a:xfrm>
        </p:spPr>
        <p:txBody>
          <a:bodyPr/>
          <a:lstStyle/>
          <a:p>
            <a:pPr marL="0" indent="0">
              <a:buFont typeface="Wingdings" panose="05000000000000000000" pitchFamily="2" charset="2"/>
              <a:buNone/>
            </a:pPr>
            <a:r>
              <a:rPr lang="en-US" altLang="en-US"/>
              <a:t>Supervised learning</a:t>
            </a:r>
          </a:p>
          <a:p>
            <a:pPr lvl="1">
              <a:buFont typeface="Wingdings" panose="05000000000000000000" pitchFamily="2" charset="2"/>
              <a:buChar char="§"/>
            </a:pPr>
            <a:r>
              <a:rPr lang="en-US" altLang="en-US"/>
              <a:t>The program is “trained” on a pre-defined set of “training examples”, which then facilitate its ability to reach an accurate conclusion when given new data</a:t>
            </a:r>
          </a:p>
          <a:p>
            <a:pPr lvl="1">
              <a:buFont typeface="Wingdings" panose="05000000000000000000" pitchFamily="2" charset="2"/>
              <a:buChar char="§"/>
            </a:pPr>
            <a:r>
              <a:rPr lang="en-US" altLang="en-US"/>
              <a:t>The algorithm is presented with example inputs and their outcomes (labels) </a:t>
            </a:r>
          </a:p>
          <a:p>
            <a:pPr lvl="1">
              <a:buFont typeface="Wingdings" panose="05000000000000000000" pitchFamily="2" charset="2"/>
              <a:buChar char="§"/>
            </a:pPr>
            <a:r>
              <a:rPr lang="en-US" altLang="en-US"/>
              <a:t>The goal is to learn a general rule that maps inputs to outputs</a:t>
            </a:r>
          </a:p>
          <a:p>
            <a:pPr marL="0" indent="0">
              <a:buFont typeface="Wingdings" panose="05000000000000000000" pitchFamily="2" charset="2"/>
              <a:buNone/>
            </a:pPr>
            <a:endParaRPr lang="en-US" altLang="en-US"/>
          </a:p>
          <a:p>
            <a:pPr marL="0" indent="0">
              <a:buFont typeface="Wingdings" panose="05000000000000000000" pitchFamily="2" charset="2"/>
              <a:buNone/>
            </a:pPr>
            <a:r>
              <a:rPr lang="en-US" altLang="en-US"/>
              <a:t>Unsupervised learning</a:t>
            </a:r>
          </a:p>
          <a:p>
            <a:pPr lvl="1">
              <a:buFont typeface="Wingdings" panose="05000000000000000000" pitchFamily="2" charset="2"/>
              <a:buChar char="§"/>
            </a:pPr>
            <a:r>
              <a:rPr lang="en-US" altLang="en-US"/>
              <a:t>No labels are given to the learning algorithm, leaving it on its own to find structure (patterns and relationships) in its input</a:t>
            </a:r>
          </a:p>
          <a:p>
            <a:pPr marL="0" indent="0">
              <a:buFont typeface="Wingdings" panose="05000000000000000000" pitchFamily="2" charset="2"/>
              <a:buNone/>
            </a:pPr>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6032" y="557784"/>
            <a:ext cx="8805863" cy="598487"/>
          </a:xfrm>
        </p:spPr>
        <p:txBody>
          <a:bodyPr/>
          <a:lstStyle/>
          <a:p>
            <a:r>
              <a:rPr lang="en-US" dirty="0"/>
              <a:t>Supervised vs. Unsupervised Learning</a:t>
            </a:r>
          </a:p>
        </p:txBody>
      </p:sp>
      <p:pic>
        <p:nvPicPr>
          <p:cNvPr id="5" name="Picture 4">
            <a:extLst>
              <a:ext uri="{FF2B5EF4-FFF2-40B4-BE49-F238E27FC236}">
                <a16:creationId xmlns:a16="http://schemas.microsoft.com/office/drawing/2014/main" id="{01C236BD-9166-4C35-BB2E-FA1082C9E6BF}"/>
              </a:ext>
            </a:extLst>
          </p:cNvPr>
          <p:cNvPicPr>
            <a:picLocks noChangeAspect="1"/>
          </p:cNvPicPr>
          <p:nvPr/>
        </p:nvPicPr>
        <p:blipFill>
          <a:blip r:embed="rId3"/>
          <a:stretch>
            <a:fillRect/>
          </a:stretch>
        </p:blipFill>
        <p:spPr>
          <a:xfrm>
            <a:off x="758952" y="2468881"/>
            <a:ext cx="7616952" cy="3351459"/>
          </a:xfrm>
          <a:prstGeom prst="rect">
            <a:avLst/>
          </a:prstGeom>
        </p:spPr>
      </p:pic>
    </p:spTree>
    <p:extLst>
      <p:ext uri="{BB962C8B-B14F-4D97-AF65-F5344CB8AC3E}">
        <p14:creationId xmlns:p14="http://schemas.microsoft.com/office/powerpoint/2010/main" val="1528957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6032" y="557784"/>
            <a:ext cx="8805863" cy="598487"/>
          </a:xfrm>
        </p:spPr>
        <p:txBody>
          <a:bodyPr/>
          <a:lstStyle/>
          <a:p>
            <a:r>
              <a:rPr lang="en-US" dirty="0"/>
              <a:t>Supervised vs. Unsupervised Learning</a:t>
            </a:r>
          </a:p>
        </p:txBody>
      </p:sp>
      <p:pic>
        <p:nvPicPr>
          <p:cNvPr id="7170" name="Picture 2" descr="https://cdn-images-1.medium.com/max/800/1*3nfPT9oOadXZGpPSy6h7v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31" y="2471532"/>
            <a:ext cx="7620000" cy="33528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340648B7-AF4C-4FF1-86A9-4C382F19D474}"/>
              </a:ext>
            </a:extLst>
          </p:cNvPr>
          <p:cNvCxnSpPr/>
          <p:nvPr/>
        </p:nvCxnSpPr>
        <p:spPr bwMode="auto">
          <a:xfrm>
            <a:off x="2129883" y="3429000"/>
            <a:ext cx="1304693" cy="1611351"/>
          </a:xfrm>
          <a:prstGeom prst="line">
            <a:avLst/>
          </a:prstGeom>
          <a:solidFill>
            <a:schemeClr val="accent1"/>
          </a:solidFill>
          <a:ln w="19050" cap="flat"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3988162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a:extLst>
              <a:ext uri="{FF2B5EF4-FFF2-40B4-BE49-F238E27FC236}">
                <a16:creationId xmlns:a16="http://schemas.microsoft.com/office/drawing/2014/main" id="{6B519C51-7484-4990-BF6B-3208E19F56FD}"/>
              </a:ext>
            </a:extLst>
          </p:cNvPr>
          <p:cNvSpPr>
            <a:spLocks noGrp="1" noChangeArrowheads="1"/>
          </p:cNvSpPr>
          <p:nvPr>
            <p:ph type="title"/>
          </p:nvPr>
        </p:nvSpPr>
        <p:spPr>
          <a:xfrm>
            <a:off x="265113" y="593725"/>
            <a:ext cx="8545512" cy="425450"/>
          </a:xfrm>
        </p:spPr>
        <p:txBody>
          <a:bodyPr/>
          <a:lstStyle/>
          <a:p>
            <a:pPr eaLnBrk="1" hangingPunct="1"/>
            <a:r>
              <a:rPr lang="en-US" altLang="en-US" sz="2600"/>
              <a:t>Preprocessing: </a:t>
            </a:r>
            <a:r>
              <a:rPr lang="en-US" altLang="en-US" sz="2600">
                <a:solidFill>
                  <a:srgbClr val="4F81BD"/>
                </a:solidFill>
              </a:rPr>
              <a:t>Matrix for Machine Learning</a:t>
            </a:r>
          </a:p>
        </p:txBody>
      </p:sp>
      <p:sp>
        <p:nvSpPr>
          <p:cNvPr id="166915" name="Rectangle 3">
            <a:extLst>
              <a:ext uri="{FF2B5EF4-FFF2-40B4-BE49-F238E27FC236}">
                <a16:creationId xmlns:a16="http://schemas.microsoft.com/office/drawing/2014/main" id="{08EEEBB0-CA71-44C6-A37B-48837FBAB4DE}"/>
              </a:ext>
            </a:extLst>
          </p:cNvPr>
          <p:cNvSpPr>
            <a:spLocks noChangeArrowheads="1"/>
          </p:cNvSpPr>
          <p:nvPr/>
        </p:nvSpPr>
        <p:spPr bwMode="auto">
          <a:xfrm>
            <a:off x="3089275" y="1797050"/>
            <a:ext cx="3125788" cy="4081463"/>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37931725" indent="-37474525">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855663" indent="-173038">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160463" indent="-22860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1371600" indent="-173038">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1828800" indent="-1730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286000" indent="-1730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2743200" indent="-1730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200400" indent="-173038"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Arial" panose="020B0604020202020204" pitchFamily="34" charset="0"/>
            </a:endParaRPr>
          </a:p>
        </p:txBody>
      </p:sp>
      <p:sp>
        <p:nvSpPr>
          <p:cNvPr id="166916" name="Line 5">
            <a:extLst>
              <a:ext uri="{FF2B5EF4-FFF2-40B4-BE49-F238E27FC236}">
                <a16:creationId xmlns:a16="http://schemas.microsoft.com/office/drawing/2014/main" id="{FDAC4D97-FF2E-41B0-A956-144509B103AD}"/>
              </a:ext>
            </a:extLst>
          </p:cNvPr>
          <p:cNvSpPr>
            <a:spLocks noChangeShapeType="1"/>
          </p:cNvSpPr>
          <p:nvPr/>
        </p:nvSpPr>
        <p:spPr bwMode="auto">
          <a:xfrm>
            <a:off x="5910263" y="1801813"/>
            <a:ext cx="0" cy="407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85FA20A6-7B38-4A8E-A049-D45C85767E94}"/>
              </a:ext>
            </a:extLst>
          </p:cNvPr>
          <p:cNvSpPr txBox="1"/>
          <p:nvPr/>
        </p:nvSpPr>
        <p:spPr bwMode="auto">
          <a:xfrm>
            <a:off x="6686550" y="2962275"/>
            <a:ext cx="2376488" cy="1323975"/>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Known as:</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Label</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Target variable</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Dependent variable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Scale or Categorical</a:t>
            </a:r>
          </a:p>
        </p:txBody>
      </p:sp>
      <p:sp>
        <p:nvSpPr>
          <p:cNvPr id="9" name="TextBox 8">
            <a:extLst>
              <a:ext uri="{FF2B5EF4-FFF2-40B4-BE49-F238E27FC236}">
                <a16:creationId xmlns:a16="http://schemas.microsoft.com/office/drawing/2014/main" id="{FC5B6CFB-4DC7-4D02-840A-FC89304981E3}"/>
              </a:ext>
            </a:extLst>
          </p:cNvPr>
          <p:cNvSpPr txBox="1"/>
          <p:nvPr/>
        </p:nvSpPr>
        <p:spPr bwMode="auto">
          <a:xfrm>
            <a:off x="174625" y="1362075"/>
            <a:ext cx="2309813" cy="1323975"/>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Known as:</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Attributes</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Features</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Predictor variables</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Explanatory variables</a:t>
            </a:r>
          </a:p>
        </p:txBody>
      </p:sp>
      <p:sp>
        <p:nvSpPr>
          <p:cNvPr id="166919" name="TextBox 2">
            <a:extLst>
              <a:ext uri="{FF2B5EF4-FFF2-40B4-BE49-F238E27FC236}">
                <a16:creationId xmlns:a16="http://schemas.microsoft.com/office/drawing/2014/main" id="{2384F861-8767-4367-942E-00C2B5759465}"/>
              </a:ext>
            </a:extLst>
          </p:cNvPr>
          <p:cNvSpPr txBox="1">
            <a:spLocks noChangeArrowheads="1"/>
          </p:cNvSpPr>
          <p:nvPr/>
        </p:nvSpPr>
        <p:spPr bwMode="auto">
          <a:xfrm>
            <a:off x="3089275" y="1522413"/>
            <a:ext cx="31257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a1     a2     a3     a4     a5     a6     a7     a8     a9     t</a:t>
            </a:r>
          </a:p>
        </p:txBody>
      </p:sp>
      <p:cxnSp>
        <p:nvCxnSpPr>
          <p:cNvPr id="15" name="Straight Arrow Connector 14">
            <a:extLst>
              <a:ext uri="{FF2B5EF4-FFF2-40B4-BE49-F238E27FC236}">
                <a16:creationId xmlns:a16="http://schemas.microsoft.com/office/drawing/2014/main" id="{B1871E91-2876-4DB4-AAFA-4EDC18D50CDD}"/>
              </a:ext>
            </a:extLst>
          </p:cNvPr>
          <p:cNvCxnSpPr/>
          <p:nvPr/>
        </p:nvCxnSpPr>
        <p:spPr bwMode="auto">
          <a:xfrm flipH="1" flipV="1">
            <a:off x="6113463" y="2000250"/>
            <a:ext cx="1296987" cy="9985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B6F6B220-1598-4439-9BC1-5AF205CE0D43}"/>
              </a:ext>
            </a:extLst>
          </p:cNvPr>
          <p:cNvCxnSpPr>
            <a:stCxn id="9" idx="3"/>
          </p:cNvCxnSpPr>
          <p:nvPr/>
        </p:nvCxnSpPr>
        <p:spPr bwMode="auto">
          <a:xfrm flipV="1">
            <a:off x="2484438" y="1700213"/>
            <a:ext cx="431800" cy="32385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2" name="TextBox 21">
            <a:extLst>
              <a:ext uri="{FF2B5EF4-FFF2-40B4-BE49-F238E27FC236}">
                <a16:creationId xmlns:a16="http://schemas.microsoft.com/office/drawing/2014/main" id="{7EECFC7F-4539-4F51-9724-D1A916828722}"/>
              </a:ext>
            </a:extLst>
          </p:cNvPr>
          <p:cNvSpPr txBox="1"/>
          <p:nvPr/>
        </p:nvSpPr>
        <p:spPr bwMode="auto">
          <a:xfrm>
            <a:off x="174625" y="2924175"/>
            <a:ext cx="2914650" cy="3540125"/>
          </a:xfrm>
          <a:prstGeom prst="rect">
            <a:avLst/>
          </a:prstGeom>
          <a:noFill/>
          <a:ln w="9525">
            <a:noFill/>
            <a:miter lim="800000"/>
            <a:headEnd/>
            <a:tailEnd/>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Scale variables:</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Continuous variables, which can be measured on an interval scale or ratio scale</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‘Weight’, ‘Temperature’, ‘Salary’, etc…</a:t>
            </a: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b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Categorical variables:</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Data with a limited number of distinct values or categories (nominal or ordinal)</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a:cs typeface="+mn-cs"/>
              </a:rPr>
              <a:t>‘Hair color’, ‘Gender’, ‘Grape varieties’, etc…</a:t>
            </a:r>
          </a:p>
        </p:txBody>
      </p:sp>
      <p:cxnSp>
        <p:nvCxnSpPr>
          <p:cNvPr id="24" name="Straight Arrow Connector 23">
            <a:extLst>
              <a:ext uri="{FF2B5EF4-FFF2-40B4-BE49-F238E27FC236}">
                <a16:creationId xmlns:a16="http://schemas.microsoft.com/office/drawing/2014/main" id="{66FAADDA-3ED9-4FD5-BA52-78427F99F62F}"/>
              </a:ext>
            </a:extLst>
          </p:cNvPr>
          <p:cNvCxnSpPr/>
          <p:nvPr/>
        </p:nvCxnSpPr>
        <p:spPr bwMode="auto">
          <a:xfrm flipV="1">
            <a:off x="2700338" y="3573463"/>
            <a:ext cx="1757362" cy="79216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FAD3E22A-C1B2-40F5-AED1-96B68365B4BD}"/>
              </a:ext>
            </a:extLst>
          </p:cNvPr>
          <p:cNvSpPr>
            <a:spLocks noGrp="1" noChangeArrowheads="1"/>
          </p:cNvSpPr>
          <p:nvPr>
            <p:ph type="title"/>
          </p:nvPr>
        </p:nvSpPr>
        <p:spPr/>
        <p:txBody>
          <a:bodyPr/>
          <a:lstStyle/>
          <a:p>
            <a:r>
              <a:rPr lang="en-US" altLang="en-US" sz="2600"/>
              <a:t>Training, testing, &amp; validation sets</a:t>
            </a:r>
          </a:p>
        </p:txBody>
      </p:sp>
      <p:sp>
        <p:nvSpPr>
          <p:cNvPr id="7171" name="Rectangle 3">
            <a:extLst>
              <a:ext uri="{FF2B5EF4-FFF2-40B4-BE49-F238E27FC236}">
                <a16:creationId xmlns:a16="http://schemas.microsoft.com/office/drawing/2014/main" id="{117E6649-D247-4C50-A458-256077D418AD}"/>
              </a:ext>
            </a:extLst>
          </p:cNvPr>
          <p:cNvSpPr>
            <a:spLocks noGrp="1" noChangeArrowheads="1"/>
          </p:cNvSpPr>
          <p:nvPr>
            <p:ph idx="1"/>
          </p:nvPr>
        </p:nvSpPr>
        <p:spPr>
          <a:xfrm>
            <a:off x="785813" y="1289050"/>
            <a:ext cx="7637462" cy="5099050"/>
          </a:xfrm>
        </p:spPr>
        <p:txBody>
          <a:bodyPr/>
          <a:lstStyle/>
          <a:p>
            <a:pPr marL="0" indent="0">
              <a:spcBef>
                <a:spcPts val="84"/>
              </a:spcBef>
              <a:spcAft>
                <a:spcPts val="168"/>
              </a:spcAft>
              <a:buFont typeface="Wingdings" panose="05000000000000000000" pitchFamily="2" charset="2"/>
              <a:buNone/>
              <a:defRPr/>
            </a:pPr>
            <a:r>
              <a:rPr lang="en-US" dirty="0">
                <a:ea typeface="+mn-ea"/>
              </a:rPr>
              <a:t>During the model development process, supervised learning techniques employ </a:t>
            </a:r>
            <a:r>
              <a:rPr lang="en-US" dirty="0">
                <a:solidFill>
                  <a:schemeClr val="accent6"/>
                </a:solidFill>
                <a:ea typeface="+mn-ea"/>
              </a:rPr>
              <a:t>training</a:t>
            </a:r>
            <a:r>
              <a:rPr lang="en-US" dirty="0">
                <a:ea typeface="+mn-ea"/>
              </a:rPr>
              <a:t> and </a:t>
            </a:r>
            <a:r>
              <a:rPr lang="en-US" dirty="0">
                <a:solidFill>
                  <a:schemeClr val="accent6"/>
                </a:solidFill>
                <a:ea typeface="+mn-ea"/>
              </a:rPr>
              <a:t>testing</a:t>
            </a:r>
            <a:r>
              <a:rPr lang="en-US" dirty="0">
                <a:ea typeface="+mn-ea"/>
              </a:rPr>
              <a:t> sets and sometimes a </a:t>
            </a:r>
            <a:r>
              <a:rPr lang="en-US" dirty="0">
                <a:solidFill>
                  <a:schemeClr val="accent6"/>
                </a:solidFill>
                <a:ea typeface="+mn-ea"/>
              </a:rPr>
              <a:t>validation</a:t>
            </a:r>
            <a:r>
              <a:rPr lang="en-US" dirty="0">
                <a:ea typeface="+mn-ea"/>
              </a:rPr>
              <a:t> set.</a:t>
            </a:r>
          </a:p>
          <a:p>
            <a:pPr lvl="1">
              <a:spcBef>
                <a:spcPts val="84"/>
              </a:spcBef>
              <a:spcAft>
                <a:spcPts val="168"/>
              </a:spcAft>
              <a:buFont typeface="Wingdings" panose="05000000000000000000" pitchFamily="2" charset="2"/>
              <a:buChar char="§"/>
              <a:defRPr/>
            </a:pPr>
            <a:r>
              <a:rPr lang="en-US" dirty="0">
                <a:ea typeface="+mn-ea"/>
              </a:rPr>
              <a:t>Historical data with known outcome </a:t>
            </a:r>
          </a:p>
          <a:p>
            <a:pPr lvl="1">
              <a:spcBef>
                <a:spcPts val="84"/>
              </a:spcBef>
              <a:spcAft>
                <a:spcPts val="168"/>
              </a:spcAft>
              <a:buFont typeface="Wingdings" panose="05000000000000000000" pitchFamily="2" charset="2"/>
              <a:buChar char="§"/>
              <a:defRPr/>
            </a:pPr>
            <a:r>
              <a:rPr lang="en-US" dirty="0">
                <a:ea typeface="+mn-ea"/>
              </a:rPr>
              <a:t>Data is randomly split into training, testing, and/or validation sets (mutually exclusive records)</a:t>
            </a:r>
          </a:p>
          <a:p>
            <a:pPr marL="0" indent="0">
              <a:spcBef>
                <a:spcPts val="84"/>
              </a:spcBef>
              <a:spcAft>
                <a:spcPts val="168"/>
              </a:spcAft>
              <a:buFont typeface="Wingdings" panose="05000000000000000000" pitchFamily="2" charset="2"/>
              <a:buNone/>
              <a:defRPr/>
            </a:pPr>
            <a:r>
              <a:rPr lang="en-US" dirty="0">
                <a:ea typeface="+mn-ea"/>
              </a:rPr>
              <a:t>Why?</a:t>
            </a:r>
          </a:p>
          <a:p>
            <a:pPr lvl="1">
              <a:spcBef>
                <a:spcPts val="84"/>
              </a:spcBef>
              <a:spcAft>
                <a:spcPts val="168"/>
              </a:spcAft>
              <a:buFont typeface="Wingdings" panose="05000000000000000000" pitchFamily="2" charset="2"/>
              <a:buChar char="§"/>
              <a:defRPr/>
            </a:pPr>
            <a:r>
              <a:rPr lang="en-US" dirty="0">
                <a:ea typeface="+mn-ea"/>
              </a:rPr>
              <a:t>Training set </a:t>
            </a:r>
          </a:p>
          <a:p>
            <a:pPr lvl="2">
              <a:spcBef>
                <a:spcPts val="84"/>
              </a:spcBef>
              <a:spcAft>
                <a:spcPts val="168"/>
              </a:spcAft>
              <a:defRPr/>
            </a:pPr>
            <a:r>
              <a:rPr lang="en-US" dirty="0">
                <a:ea typeface="+mn-ea"/>
              </a:rPr>
              <a:t>Build the model </a:t>
            </a:r>
          </a:p>
          <a:p>
            <a:pPr lvl="2">
              <a:spcBef>
                <a:spcPts val="84"/>
              </a:spcBef>
              <a:spcAft>
                <a:spcPts val="168"/>
              </a:spcAft>
              <a:defRPr/>
            </a:pPr>
            <a:r>
              <a:rPr lang="en-US" dirty="0">
                <a:ea typeface="+mn-ea"/>
              </a:rPr>
              <a:t>Tune the parameters </a:t>
            </a:r>
          </a:p>
          <a:p>
            <a:pPr lvl="1">
              <a:spcBef>
                <a:spcPts val="84"/>
              </a:spcBef>
              <a:spcAft>
                <a:spcPts val="168"/>
              </a:spcAft>
              <a:buFont typeface="Wingdings" panose="05000000000000000000" pitchFamily="2" charset="2"/>
              <a:buChar char="§"/>
              <a:defRPr/>
            </a:pPr>
            <a:r>
              <a:rPr lang="en-US" dirty="0">
                <a:ea typeface="+mn-ea"/>
              </a:rPr>
              <a:t>Validation set </a:t>
            </a:r>
            <a:r>
              <a:rPr lang="en-US" dirty="0">
                <a:ea typeface="+mn-ea"/>
                <a:sym typeface="Wingdings" pitchFamily="2" charset="2"/>
              </a:rPr>
              <a:t> </a:t>
            </a:r>
            <a:endParaRPr lang="en-US" dirty="0">
              <a:ea typeface="+mn-ea"/>
            </a:endParaRPr>
          </a:p>
          <a:p>
            <a:pPr lvl="2">
              <a:spcBef>
                <a:spcPts val="84"/>
              </a:spcBef>
              <a:spcAft>
                <a:spcPts val="168"/>
              </a:spcAft>
              <a:defRPr/>
            </a:pPr>
            <a:r>
              <a:rPr lang="en-US" dirty="0">
                <a:ea typeface="+mn-ea"/>
              </a:rPr>
              <a:t>Assess model quality during training/tuning process</a:t>
            </a:r>
          </a:p>
          <a:p>
            <a:pPr lvl="2">
              <a:spcBef>
                <a:spcPts val="84"/>
              </a:spcBef>
              <a:spcAft>
                <a:spcPts val="168"/>
              </a:spcAft>
              <a:defRPr/>
            </a:pPr>
            <a:r>
              <a:rPr lang="en-US" dirty="0">
                <a:ea typeface="+mn-ea"/>
              </a:rPr>
              <a:t>Avoid overfitting the model to the training set</a:t>
            </a:r>
          </a:p>
          <a:p>
            <a:pPr lvl="1">
              <a:spcBef>
                <a:spcPts val="84"/>
              </a:spcBef>
              <a:spcAft>
                <a:spcPts val="168"/>
              </a:spcAft>
              <a:buFont typeface="Wingdings" panose="05000000000000000000" pitchFamily="2" charset="2"/>
              <a:buChar char="§"/>
              <a:defRPr/>
            </a:pPr>
            <a:r>
              <a:rPr lang="en-US" dirty="0">
                <a:ea typeface="+mn-ea"/>
              </a:rPr>
              <a:t>Test set </a:t>
            </a:r>
          </a:p>
          <a:p>
            <a:pPr lvl="2">
              <a:spcBef>
                <a:spcPts val="84"/>
              </a:spcBef>
              <a:spcAft>
                <a:spcPts val="168"/>
              </a:spcAft>
              <a:defRPr/>
            </a:pPr>
            <a:r>
              <a:rPr lang="en-US" dirty="0">
                <a:ea typeface="+mn-ea"/>
                <a:sym typeface="Wingdings" pitchFamily="2" charset="2"/>
              </a:rPr>
              <a:t>Estimate accuracy or error rate of model after tuning </a:t>
            </a:r>
          </a:p>
          <a:p>
            <a:pPr lvl="2">
              <a:spcBef>
                <a:spcPts val="84"/>
              </a:spcBef>
              <a:spcAft>
                <a:spcPts val="168"/>
              </a:spcAft>
              <a:defRPr/>
            </a:pPr>
            <a:r>
              <a:rPr lang="en-US" dirty="0">
                <a:ea typeface="+mn-ea"/>
                <a:sym typeface="Wingdings" pitchFamily="2" charset="2"/>
              </a:rPr>
              <a:t>Used to compare multiple models </a:t>
            </a:r>
            <a:endParaRPr lang="en-US" dirty="0">
              <a:ea typeface="+mn-ea"/>
            </a:endParaRPr>
          </a:p>
          <a:p>
            <a:pPr marL="633413" lvl="2" indent="0">
              <a:spcBef>
                <a:spcPts val="84"/>
              </a:spcBef>
              <a:spcAft>
                <a:spcPts val="168"/>
              </a:spcAft>
              <a:buFontTx/>
              <a:buNone/>
              <a:defRPr/>
            </a:pPr>
            <a:endParaRPr lang="en-US" sz="1800" dirty="0">
              <a:ea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B2C1-E944-4105-A757-C7F1D85BD3BD}"/>
              </a:ext>
            </a:extLst>
          </p:cNvPr>
          <p:cNvSpPr>
            <a:spLocks noGrp="1"/>
          </p:cNvSpPr>
          <p:nvPr>
            <p:ph type="title"/>
          </p:nvPr>
        </p:nvSpPr>
        <p:spPr>
          <a:xfrm>
            <a:off x="165100" y="538163"/>
            <a:ext cx="8805863" cy="598487"/>
          </a:xfrm>
        </p:spPr>
        <p:txBody>
          <a:bodyPr/>
          <a:lstStyle/>
          <a:p>
            <a:r>
              <a:rPr lang="en-US" sz="2600" dirty="0"/>
              <a:t>K-Fold Cross Validation</a:t>
            </a:r>
          </a:p>
        </p:txBody>
      </p:sp>
      <p:sp>
        <p:nvSpPr>
          <p:cNvPr id="3" name="Content Placeholder 2">
            <a:extLst>
              <a:ext uri="{FF2B5EF4-FFF2-40B4-BE49-F238E27FC236}">
                <a16:creationId xmlns:a16="http://schemas.microsoft.com/office/drawing/2014/main" id="{71C5791D-620E-40CD-B773-B478E9115FB3}"/>
              </a:ext>
            </a:extLst>
          </p:cNvPr>
          <p:cNvSpPr>
            <a:spLocks noGrp="1"/>
          </p:cNvSpPr>
          <p:nvPr>
            <p:ph idx="1"/>
          </p:nvPr>
        </p:nvSpPr>
        <p:spPr/>
        <p:txBody>
          <a:bodyPr/>
          <a:lstStyle/>
          <a:p>
            <a:r>
              <a:rPr lang="en-US" dirty="0"/>
              <a:t>Instead of using a separate validation set</a:t>
            </a:r>
          </a:p>
          <a:p>
            <a:pPr marL="0" indent="0">
              <a:buNone/>
            </a:pPr>
            <a:endParaRPr lang="en-US" dirty="0"/>
          </a:p>
          <a:p>
            <a:r>
              <a:rPr lang="en-US" dirty="0"/>
              <a:t>Shuffle Training Samples and sub-divide into “K” folds (groups)</a:t>
            </a:r>
          </a:p>
          <a:p>
            <a:pPr marL="0" indent="0">
              <a:buNone/>
            </a:pPr>
            <a:endParaRPr lang="en-US" dirty="0"/>
          </a:p>
          <a:p>
            <a:r>
              <a:rPr lang="en-US" dirty="0"/>
              <a:t>Train “K” models using K-1 folds as training data and 1 Fold as Test Data </a:t>
            </a:r>
          </a:p>
          <a:p>
            <a:endParaRPr lang="en-US" dirty="0"/>
          </a:p>
          <a:p>
            <a:r>
              <a:rPr lang="en-US" dirty="0"/>
              <a:t>For example, K=4  </a:t>
            </a:r>
          </a:p>
          <a:p>
            <a:pPr lvl="1"/>
            <a:r>
              <a:rPr lang="en-US" dirty="0"/>
              <a:t>Model 1  Train on 1,2,3  Test on 4 – calculate and store E1  (Error)</a:t>
            </a:r>
          </a:p>
          <a:p>
            <a:pPr lvl="1"/>
            <a:r>
              <a:rPr lang="en-US" dirty="0"/>
              <a:t>Model 2  Train on 2,3,4  Test on 1 – E2</a:t>
            </a:r>
          </a:p>
          <a:p>
            <a:pPr lvl="1"/>
            <a:r>
              <a:rPr lang="en-US" dirty="0"/>
              <a:t>Model 3  Train on 3,4,1  Test on 2 -  E3</a:t>
            </a:r>
          </a:p>
          <a:p>
            <a:pPr lvl="1"/>
            <a:r>
              <a:rPr lang="en-US" dirty="0"/>
              <a:t>Model 4  Train on 4,1,2  Test on 3 -  E4 </a:t>
            </a:r>
          </a:p>
          <a:p>
            <a:pPr lvl="1"/>
            <a:r>
              <a:rPr lang="en-US" dirty="0"/>
              <a:t>E = (E1+E2+E3+E4)/4</a:t>
            </a:r>
          </a:p>
          <a:p>
            <a:endParaRPr lang="en-US" dirty="0"/>
          </a:p>
          <a:p>
            <a:r>
              <a:rPr lang="en-US" dirty="0"/>
              <a:t>A common value for K is 10 </a:t>
            </a:r>
          </a:p>
          <a:p>
            <a:pPr marL="342900" lvl="1" indent="0">
              <a:buNone/>
            </a:pPr>
            <a:endParaRPr lang="en-US" dirty="0"/>
          </a:p>
          <a:p>
            <a:pPr marL="342900" lvl="1" indent="0">
              <a:buNone/>
            </a:pPr>
            <a:endParaRPr lang="en-US" dirty="0"/>
          </a:p>
          <a:p>
            <a:pPr marL="342900" lvl="1" indent="0">
              <a:buNone/>
            </a:pPr>
            <a:endParaRPr lang="en-US" dirty="0"/>
          </a:p>
          <a:p>
            <a:endParaRPr lang="en-US" dirty="0"/>
          </a:p>
        </p:txBody>
      </p:sp>
    </p:spTree>
    <p:extLst>
      <p:ext uri="{BB962C8B-B14F-4D97-AF65-F5344CB8AC3E}">
        <p14:creationId xmlns:p14="http://schemas.microsoft.com/office/powerpoint/2010/main" val="21102726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a:extLst>
              <a:ext uri="{FF2B5EF4-FFF2-40B4-BE49-F238E27FC236}">
                <a16:creationId xmlns:a16="http://schemas.microsoft.com/office/drawing/2014/main" id="{EF9ADE16-9EDE-4942-B634-C26BEE13F0CB}"/>
              </a:ext>
            </a:extLst>
          </p:cNvPr>
          <p:cNvSpPr>
            <a:spLocks noGrp="1" noChangeArrowheads="1"/>
          </p:cNvSpPr>
          <p:nvPr>
            <p:ph type="title"/>
          </p:nvPr>
        </p:nvSpPr>
        <p:spPr>
          <a:xfrm>
            <a:off x="261938" y="565150"/>
            <a:ext cx="7886700" cy="471488"/>
          </a:xfrm>
        </p:spPr>
        <p:txBody>
          <a:bodyPr/>
          <a:lstStyle/>
          <a:p>
            <a:r>
              <a:rPr lang="en-US" altLang="en-US" sz="2600"/>
              <a:t>Spark and Spark ML</a:t>
            </a:r>
          </a:p>
        </p:txBody>
      </p:sp>
      <p:sp>
        <p:nvSpPr>
          <p:cNvPr id="3" name="Content Placeholder 2">
            <a:extLst>
              <a:ext uri="{FF2B5EF4-FFF2-40B4-BE49-F238E27FC236}">
                <a16:creationId xmlns:a16="http://schemas.microsoft.com/office/drawing/2014/main" id="{4CE908D9-2106-439F-8C0D-9D4AB1FDA0CB}"/>
              </a:ext>
            </a:extLst>
          </p:cNvPr>
          <p:cNvSpPr>
            <a:spLocks noGrp="1"/>
          </p:cNvSpPr>
          <p:nvPr>
            <p:ph idx="1"/>
          </p:nvPr>
        </p:nvSpPr>
        <p:spPr>
          <a:xfrm>
            <a:off x="785813" y="1289050"/>
            <a:ext cx="7886700" cy="4735513"/>
          </a:xfrm>
        </p:spPr>
        <p:txBody>
          <a:bodyPr/>
          <a:lstStyle/>
          <a:p>
            <a:pPr marL="0" indent="0">
              <a:buFont typeface="Wingdings" panose="05000000000000000000" pitchFamily="2" charset="2"/>
              <a:buNone/>
              <a:defRPr/>
            </a:pPr>
            <a:r>
              <a:rPr lang="en-US" sz="1800" dirty="0">
                <a:ea typeface="+mn-ea"/>
              </a:rPr>
              <a:t>Spark – why should I use it?</a:t>
            </a:r>
          </a:p>
          <a:p>
            <a:pPr lvl="2">
              <a:buFont typeface="Wingdings" panose="05000000000000000000" pitchFamily="2" charset="2"/>
              <a:buChar char="§"/>
              <a:defRPr/>
            </a:pPr>
            <a:r>
              <a:rPr lang="en-US" dirty="0">
                <a:ea typeface="+mn-ea"/>
              </a:rPr>
              <a:t>Spark is a highly scalable runtime environment for analytics</a:t>
            </a:r>
          </a:p>
          <a:p>
            <a:pPr lvl="2">
              <a:buFont typeface="Wingdings" panose="05000000000000000000" pitchFamily="2" charset="2"/>
              <a:buChar char="§"/>
              <a:defRPr/>
            </a:pPr>
            <a:r>
              <a:rPr lang="en-US" dirty="0">
                <a:ea typeface="+mn-ea"/>
              </a:rPr>
              <a:t>Provides the runtime engine and API</a:t>
            </a:r>
          </a:p>
          <a:p>
            <a:pPr lvl="2">
              <a:buFont typeface="Wingdings" panose="05000000000000000000" pitchFamily="2" charset="2"/>
              <a:buChar char="§"/>
              <a:defRPr/>
            </a:pPr>
            <a:r>
              <a:rPr lang="en-US" dirty="0">
                <a:ea typeface="+mn-ea"/>
              </a:rPr>
              <a:t>Supports multiple languages: Python (</a:t>
            </a:r>
            <a:r>
              <a:rPr lang="en-US" dirty="0" err="1">
                <a:ea typeface="+mn-ea"/>
              </a:rPr>
              <a:t>PySpark</a:t>
            </a:r>
            <a:r>
              <a:rPr lang="en-US" dirty="0">
                <a:ea typeface="+mn-ea"/>
              </a:rPr>
              <a:t>), R (</a:t>
            </a:r>
            <a:r>
              <a:rPr lang="en-US" dirty="0" err="1">
                <a:ea typeface="+mn-ea"/>
              </a:rPr>
              <a:t>SparkR</a:t>
            </a:r>
            <a:r>
              <a:rPr lang="en-US" dirty="0">
                <a:ea typeface="+mn-ea"/>
              </a:rPr>
              <a:t>) and Scala</a:t>
            </a:r>
          </a:p>
          <a:p>
            <a:pPr lvl="2">
              <a:buFont typeface="Wingdings" panose="05000000000000000000" pitchFamily="2" charset="2"/>
              <a:buChar char="§"/>
              <a:defRPr/>
            </a:pPr>
            <a:endParaRPr lang="en-US" sz="700" dirty="0">
              <a:ea typeface="+mn-ea"/>
            </a:endParaRPr>
          </a:p>
          <a:p>
            <a:pPr lvl="3">
              <a:buFont typeface="Wingdings" panose="05000000000000000000" pitchFamily="2" charset="2"/>
              <a:buChar char="§"/>
              <a:defRPr/>
            </a:pPr>
            <a:endParaRPr lang="en-US" sz="500" dirty="0">
              <a:ea typeface="+mn-ea"/>
            </a:endParaRPr>
          </a:p>
          <a:p>
            <a:pPr marL="0" indent="0">
              <a:buFont typeface="Wingdings" panose="05000000000000000000" pitchFamily="2" charset="2"/>
              <a:buNone/>
              <a:defRPr/>
            </a:pPr>
            <a:r>
              <a:rPr lang="en-US" sz="1800" dirty="0">
                <a:ea typeface="+mn-ea"/>
              </a:rPr>
              <a:t>If you want to take advantage of Spark scalability and performance, you have to use Spark APIs</a:t>
            </a:r>
          </a:p>
          <a:p>
            <a:pPr lvl="2">
              <a:buFont typeface="Wingdings" panose="05000000000000000000" pitchFamily="2" charset="2"/>
              <a:buChar char="§"/>
              <a:defRPr/>
            </a:pPr>
            <a:r>
              <a:rPr lang="en-US" dirty="0">
                <a:ea typeface="+mn-ea"/>
              </a:rPr>
              <a:t>Example (Python): Spark data frame vs. Pandas, Spark algorithms vs. </a:t>
            </a:r>
            <a:r>
              <a:rPr lang="en-US" dirty="0" err="1">
                <a:ea typeface="+mn-ea"/>
              </a:rPr>
              <a:t>scikit</a:t>
            </a:r>
            <a:r>
              <a:rPr lang="en-US" dirty="0">
                <a:ea typeface="+mn-ea"/>
              </a:rPr>
              <a:t>-learn </a:t>
            </a:r>
          </a:p>
          <a:p>
            <a:pPr lvl="2">
              <a:buFont typeface="Wingdings" panose="05000000000000000000" pitchFamily="2" charset="2"/>
              <a:buChar char="§"/>
              <a:defRPr/>
            </a:pPr>
            <a:r>
              <a:rPr lang="en-US" dirty="0">
                <a:ea typeface="+mn-ea"/>
              </a:rPr>
              <a:t>It’s possible to “mix and match” Spark and non-Spark code in a single notebook: the runtime environment will switch automatically</a:t>
            </a:r>
          </a:p>
          <a:p>
            <a:pPr lvl="3">
              <a:buFont typeface="Wingdings" panose="05000000000000000000" pitchFamily="2" charset="2"/>
              <a:buChar char="§"/>
              <a:defRPr/>
            </a:pPr>
            <a:r>
              <a:rPr lang="en-US" dirty="0">
                <a:ea typeface="+mn-ea"/>
              </a:rPr>
              <a:t>For example, use Python API for data understanding and </a:t>
            </a:r>
            <a:r>
              <a:rPr lang="en-US" dirty="0" err="1">
                <a:ea typeface="+mn-ea"/>
              </a:rPr>
              <a:t>SparkML</a:t>
            </a:r>
            <a:r>
              <a:rPr lang="en-US" dirty="0">
                <a:ea typeface="+mn-ea"/>
              </a:rPr>
              <a:t> for modeling </a:t>
            </a:r>
          </a:p>
          <a:p>
            <a:pPr lvl="4">
              <a:defRPr/>
            </a:pPr>
            <a:endParaRPr lang="en-US" dirty="0">
              <a:ea typeface="+mn-ea"/>
            </a:endParaRPr>
          </a:p>
          <a:p>
            <a:pPr marL="0" indent="0">
              <a:buFont typeface="Wingdings" panose="05000000000000000000" pitchFamily="2" charset="2"/>
              <a:buNone/>
              <a:defRPr/>
            </a:pPr>
            <a:r>
              <a:rPr lang="en-US" sz="1800" dirty="0">
                <a:ea typeface="+mn-ea"/>
              </a:rPr>
              <a:t>Spark Machine Learning API: </a:t>
            </a:r>
            <a:r>
              <a:rPr lang="en-US" sz="1800" dirty="0">
                <a:ea typeface="+mn-ea"/>
                <a:hlinkClick r:id="rId3"/>
              </a:rPr>
              <a:t>https://spark.apache.org/docs/latest/ml-guide.html</a:t>
            </a:r>
            <a:endParaRPr lang="en-US" sz="1800" dirty="0">
              <a:ea typeface="+mn-ea"/>
            </a:endParaRPr>
          </a:p>
          <a:p>
            <a:pPr>
              <a:defRPr/>
            </a:pPr>
            <a:endParaRPr lang="en-US" sz="1200" dirty="0">
              <a:ea typeface="+mn-ea"/>
            </a:endParaRPr>
          </a:p>
          <a:p>
            <a:pPr marL="0" indent="0">
              <a:buFont typeface="Wingdings" panose="05000000000000000000" pitchFamily="2" charset="2"/>
              <a:buNone/>
              <a:defRPr/>
            </a:pPr>
            <a:r>
              <a:rPr lang="en-US" sz="1800" dirty="0">
                <a:ea typeface="+mn-ea"/>
              </a:rPr>
              <a:t>Supported versions of Spark: </a:t>
            </a:r>
            <a:r>
              <a:rPr lang="en-US" sz="1800" dirty="0">
                <a:ea typeface="+mn-ea"/>
                <a:hlinkClick r:id="rId4"/>
              </a:rPr>
              <a:t>https://www.ibm.com/software/reports/compatibility/clarity/prereqsForProduct.html</a:t>
            </a:r>
            <a:endParaRPr lang="en-US" sz="1800" dirty="0">
              <a:ea typeface="+mn-ea"/>
            </a:endParaRPr>
          </a:p>
          <a:p>
            <a:pPr>
              <a:defRPr/>
            </a:pPr>
            <a:endParaRPr lang="en-US" dirty="0">
              <a:ea typeface="+mn-ea"/>
            </a:endParaRPr>
          </a:p>
          <a:p>
            <a:pPr>
              <a:defRPr/>
            </a:pPr>
            <a:endParaRPr lang="en-US" dirty="0">
              <a:ea typeface="+mn-ea"/>
            </a:endParaRPr>
          </a:p>
          <a:p>
            <a:pPr lvl="1">
              <a:defRPr/>
            </a:pPr>
            <a:endParaRPr lang="en-US" sz="788" dirty="0">
              <a:ea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a:extLst>
              <a:ext uri="{FF2B5EF4-FFF2-40B4-BE49-F238E27FC236}">
                <a16:creationId xmlns:a16="http://schemas.microsoft.com/office/drawing/2014/main" id="{48156EBD-7C80-4589-9C88-A612915499BF}"/>
              </a:ext>
            </a:extLst>
          </p:cNvPr>
          <p:cNvSpPr>
            <a:spLocks noGrp="1" noChangeArrowheads="1"/>
          </p:cNvSpPr>
          <p:nvPr>
            <p:ph type="title"/>
          </p:nvPr>
        </p:nvSpPr>
        <p:spPr/>
        <p:txBody>
          <a:bodyPr/>
          <a:lstStyle/>
          <a:p>
            <a:r>
              <a:rPr lang="en-US" altLang="en-US" sz="2600" dirty="0"/>
              <a:t>Lab-5: Flow</a:t>
            </a:r>
          </a:p>
        </p:txBody>
      </p:sp>
      <p:sp>
        <p:nvSpPr>
          <p:cNvPr id="3" name="Content Placeholder 2">
            <a:extLst>
              <a:ext uri="{FF2B5EF4-FFF2-40B4-BE49-F238E27FC236}">
                <a16:creationId xmlns:a16="http://schemas.microsoft.com/office/drawing/2014/main" id="{ED7E4760-94A5-44D0-A6CB-96541F01997F}"/>
              </a:ext>
            </a:extLst>
          </p:cNvPr>
          <p:cNvSpPr>
            <a:spLocks noGrp="1"/>
          </p:cNvSpPr>
          <p:nvPr>
            <p:ph idx="1"/>
          </p:nvPr>
        </p:nvSpPr>
        <p:spPr>
          <a:xfrm>
            <a:off x="785813" y="1289050"/>
            <a:ext cx="8805862" cy="5565775"/>
          </a:xfrm>
        </p:spPr>
        <p:txBody>
          <a:bodyPr/>
          <a:lstStyle/>
          <a:p>
            <a:pPr marL="0" indent="0">
              <a:buFont typeface="Wingdings" panose="05000000000000000000" pitchFamily="2" charset="2"/>
              <a:buNone/>
              <a:defRPr/>
            </a:pPr>
            <a:r>
              <a:rPr lang="en-US" sz="1800" dirty="0">
                <a:ea typeface="+mn-ea"/>
              </a:rPr>
              <a:t>Read in data from Cataloged Assets</a:t>
            </a:r>
          </a:p>
          <a:p>
            <a:pPr lvl="1">
              <a:buFont typeface="Wingdings" panose="05000000000000000000" pitchFamily="2" charset="2"/>
              <a:buChar char="§"/>
              <a:defRPr/>
            </a:pPr>
            <a:r>
              <a:rPr lang="en-US" sz="1600" dirty="0">
                <a:ea typeface="+mn-ea"/>
              </a:rPr>
              <a:t>Join trafficking, job categories, occupations data</a:t>
            </a:r>
          </a:p>
          <a:p>
            <a:pPr marL="0" indent="0">
              <a:buClr>
                <a:srgbClr val="000000"/>
              </a:buClr>
              <a:buFont typeface="Wingdings" panose="05000000000000000000" pitchFamily="2" charset="2"/>
              <a:buNone/>
              <a:defRPr/>
            </a:pPr>
            <a:r>
              <a:rPr lang="en-US" sz="1800" dirty="0">
                <a:ea typeface="+mn-ea"/>
              </a:rPr>
              <a:t>Identify Labels  </a:t>
            </a:r>
          </a:p>
          <a:p>
            <a:pPr lvl="1">
              <a:buFont typeface="Wingdings" panose="05000000000000000000" pitchFamily="2" charset="2"/>
              <a:buChar char="§"/>
              <a:defRPr/>
            </a:pPr>
            <a:r>
              <a:rPr lang="en-US" sz="1600" dirty="0">
                <a:ea typeface="+mn-ea"/>
              </a:rPr>
              <a:t>Label the data (“VETTING_LEVEL”)</a:t>
            </a:r>
          </a:p>
          <a:p>
            <a:pPr lvl="1">
              <a:buFont typeface="Wingdings" panose="05000000000000000000" pitchFamily="2" charset="2"/>
              <a:buChar char="§"/>
              <a:defRPr/>
            </a:pPr>
            <a:r>
              <a:rPr lang="en-US" sz="1600" dirty="0">
                <a:ea typeface="+mn-ea"/>
              </a:rPr>
              <a:t>Select features  </a:t>
            </a:r>
          </a:p>
          <a:p>
            <a:pPr marL="0" indent="0">
              <a:buFont typeface="Wingdings" panose="05000000000000000000" pitchFamily="2" charset="2"/>
              <a:buNone/>
              <a:defRPr/>
            </a:pPr>
            <a:r>
              <a:rPr lang="en-US" sz="1800" dirty="0">
                <a:ea typeface="+mn-ea"/>
              </a:rPr>
              <a:t>Feature Engineering (Transformation)</a:t>
            </a:r>
          </a:p>
          <a:p>
            <a:pPr lvl="1">
              <a:buFont typeface="Wingdings" panose="05000000000000000000" pitchFamily="2" charset="2"/>
              <a:buChar char="§"/>
              <a:defRPr/>
            </a:pPr>
            <a:r>
              <a:rPr lang="en-US" sz="1600" dirty="0" err="1">
                <a:ea typeface="+mn-ea"/>
              </a:rPr>
              <a:t>StringIndexer</a:t>
            </a:r>
            <a:r>
              <a:rPr lang="en-US" sz="1600" dirty="0">
                <a:ea typeface="+mn-ea"/>
              </a:rPr>
              <a:t> (occupation, country, gender, birth year variables)</a:t>
            </a:r>
          </a:p>
          <a:p>
            <a:pPr lvl="1">
              <a:buFont typeface="Wingdings" panose="05000000000000000000" pitchFamily="2" charset="2"/>
              <a:buChar char="§"/>
              <a:defRPr/>
            </a:pPr>
            <a:r>
              <a:rPr lang="en-US" sz="1600" dirty="0" err="1">
                <a:ea typeface="+mn-ea"/>
              </a:rPr>
              <a:t>VectorAssembler</a:t>
            </a:r>
            <a:endParaRPr lang="en-US" sz="1600" dirty="0">
              <a:ea typeface="+mn-ea"/>
            </a:endParaRPr>
          </a:p>
          <a:p>
            <a:pPr lvl="1">
              <a:buFont typeface="Wingdings" panose="05000000000000000000" pitchFamily="2" charset="2"/>
              <a:buChar char="§"/>
              <a:defRPr/>
            </a:pPr>
            <a:r>
              <a:rPr lang="en-US" sz="1600" dirty="0">
                <a:ea typeface="+mn-ea"/>
              </a:rPr>
              <a:t>Normalizer</a:t>
            </a:r>
          </a:p>
          <a:p>
            <a:pPr marL="0" indent="0">
              <a:buFont typeface="Wingdings" panose="05000000000000000000" pitchFamily="2" charset="2"/>
              <a:buNone/>
              <a:defRPr/>
            </a:pPr>
            <a:r>
              <a:rPr lang="en-US" sz="1800" dirty="0">
                <a:ea typeface="+mn-ea"/>
              </a:rPr>
              <a:t>Define Model and Setup Pipeline</a:t>
            </a:r>
          </a:p>
          <a:p>
            <a:pPr lvl="1">
              <a:buFont typeface="Wingdings" panose="05000000000000000000" pitchFamily="2" charset="2"/>
              <a:buChar char="§"/>
              <a:defRPr/>
            </a:pPr>
            <a:r>
              <a:rPr lang="en-US" sz="1600" dirty="0">
                <a:ea typeface="+mn-ea"/>
              </a:rPr>
              <a:t>Naïve Bayes</a:t>
            </a:r>
          </a:p>
          <a:p>
            <a:pPr lvl="1">
              <a:buFont typeface="Wingdings" panose="05000000000000000000" pitchFamily="2" charset="2"/>
              <a:buChar char="§"/>
              <a:defRPr/>
            </a:pPr>
            <a:r>
              <a:rPr lang="en-US" sz="1600" dirty="0"/>
              <a:t>Random Forest</a:t>
            </a:r>
            <a:endParaRPr lang="en-US" sz="1600" dirty="0">
              <a:ea typeface="+mn-ea"/>
            </a:endParaRPr>
          </a:p>
          <a:p>
            <a:pPr marL="0" indent="0">
              <a:buFont typeface="Wingdings" panose="05000000000000000000" pitchFamily="2" charset="2"/>
              <a:buNone/>
              <a:defRPr/>
            </a:pPr>
            <a:r>
              <a:rPr lang="en-US" sz="1800" dirty="0">
                <a:ea typeface="+mn-ea"/>
              </a:rPr>
              <a:t>Train the Model </a:t>
            </a:r>
          </a:p>
          <a:p>
            <a:pPr lvl="1">
              <a:buFont typeface="Wingdings" panose="05000000000000000000" pitchFamily="2" charset="2"/>
              <a:buChar char="§"/>
              <a:defRPr/>
            </a:pPr>
            <a:r>
              <a:rPr lang="en-US" sz="1600" dirty="0">
                <a:ea typeface="+mn-ea"/>
              </a:rPr>
              <a:t>Split input data into Training (70%) and Test (30%) </a:t>
            </a:r>
            <a:r>
              <a:rPr lang="en-US" sz="1600" dirty="0" err="1">
                <a:ea typeface="+mn-ea"/>
              </a:rPr>
              <a:t>DataFrames</a:t>
            </a:r>
            <a:endParaRPr lang="en-US" sz="1600" dirty="0">
              <a:ea typeface="+mn-ea"/>
            </a:endParaRPr>
          </a:p>
          <a:p>
            <a:pPr lvl="1">
              <a:buFont typeface="Wingdings" panose="05000000000000000000" pitchFamily="2" charset="2"/>
              <a:buChar char="§"/>
              <a:defRPr/>
            </a:pPr>
            <a:r>
              <a:rPr lang="en-US" sz="1600" dirty="0">
                <a:ea typeface="+mn-ea"/>
              </a:rPr>
              <a:t>Cache the resulting </a:t>
            </a:r>
            <a:r>
              <a:rPr lang="en-US" sz="1600" dirty="0" err="1">
                <a:ea typeface="+mn-ea"/>
              </a:rPr>
              <a:t>DataFrames</a:t>
            </a:r>
            <a:endParaRPr lang="en-US" sz="1600" dirty="0">
              <a:ea typeface="+mn-ea"/>
            </a:endParaRPr>
          </a:p>
          <a:p>
            <a:pPr lvl="1">
              <a:buFont typeface="Wingdings" panose="05000000000000000000" pitchFamily="2" charset="2"/>
              <a:buChar char="§"/>
              <a:defRPr/>
            </a:pPr>
            <a:r>
              <a:rPr lang="en-US" sz="1600" dirty="0">
                <a:ea typeface="+mn-ea"/>
              </a:rPr>
              <a:t>Fit the Pipeline to the Training data set </a:t>
            </a:r>
          </a:p>
          <a:p>
            <a:pPr marL="290513" lvl="1" indent="0">
              <a:buFont typeface="Symbol" panose="05050102010706020507" pitchFamily="18" charset="2"/>
              <a:buNone/>
              <a:defRPr/>
            </a:pPr>
            <a:endParaRPr lang="en-US" dirty="0">
              <a:ea typeface="+mn-ea"/>
            </a:endParaRPr>
          </a:p>
        </p:txBody>
      </p:sp>
      <p:pic>
        <p:nvPicPr>
          <p:cNvPr id="179204" name="Picture 3">
            <a:extLst>
              <a:ext uri="{FF2B5EF4-FFF2-40B4-BE49-F238E27FC236}">
                <a16:creationId xmlns:a16="http://schemas.microsoft.com/office/drawing/2014/main" id="{1B54E7AE-4251-4F6D-8F39-1D01C70C0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488" y="1212850"/>
            <a:ext cx="26574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6EFEEA-7C48-4CEB-8811-892E1A4119E4}"/>
              </a:ext>
            </a:extLst>
          </p:cNvPr>
          <p:cNvSpPr txBox="1"/>
          <p:nvPr/>
        </p:nvSpPr>
        <p:spPr>
          <a:xfrm>
            <a:off x="1412875" y="1150938"/>
            <a:ext cx="5829300" cy="485775"/>
          </a:xfrm>
          <a:prstGeom prst="rect">
            <a:avLst/>
          </a:prstGeom>
          <a:noFill/>
        </p:spPr>
        <p:txBody>
          <a:bodyPr lIns="68554" tIns="34277" rIns="68554" bIns="34277">
            <a:spAutoFit/>
          </a:bodyPr>
          <a:lstStyle/>
          <a:p>
            <a:pPr marL="7141" algn="ctr">
              <a:spcBef>
                <a:spcPct val="10000"/>
              </a:spcBef>
              <a:buClr>
                <a:srgbClr val="000000"/>
              </a:buClr>
              <a:defRPr/>
            </a:pPr>
            <a:r>
              <a:rPr lang="en-US" sz="1688" i="1" dirty="0">
                <a:solidFill>
                  <a:schemeClr val="bg2"/>
                </a:solidFill>
                <a:ea typeface="ＭＳ Ｐゴシック" charset="0"/>
                <a:cs typeface="ＭＳ Ｐゴシック" charset="0"/>
              </a:rPr>
              <a:t>“Computers that</a:t>
            </a:r>
            <a:r>
              <a:rPr lang="is-IS" sz="1688" i="1" dirty="0">
                <a:solidFill>
                  <a:schemeClr val="bg2"/>
                </a:solidFill>
                <a:ea typeface="ＭＳ Ｐゴシック" charset="0"/>
                <a:cs typeface="ＭＳ Ｐゴシック" charset="0"/>
              </a:rPr>
              <a:t> l</a:t>
            </a:r>
            <a:r>
              <a:rPr lang="en-US" sz="1688" i="1" dirty="0">
                <a:solidFill>
                  <a:schemeClr val="bg2"/>
                </a:solidFill>
                <a:ea typeface="ＭＳ Ｐゴシック" charset="0"/>
                <a:cs typeface="ＭＳ Ｐゴシック" charset="0"/>
              </a:rPr>
              <a:t>earn without being </a:t>
            </a:r>
            <a:r>
              <a:rPr lang="en-US" sz="1688" i="1" dirty="0">
                <a:solidFill>
                  <a:schemeClr val="accent1"/>
                </a:solidFill>
                <a:ea typeface="ＭＳ Ｐゴシック" charset="0"/>
                <a:cs typeface="ＭＳ Ｐゴシック" charset="0"/>
              </a:rPr>
              <a:t>explicitly programmed</a:t>
            </a:r>
            <a:r>
              <a:rPr lang="en-US" sz="1688" i="1" dirty="0">
                <a:solidFill>
                  <a:schemeClr val="bg2"/>
                </a:solidFill>
                <a:ea typeface="ＭＳ Ｐゴシック" charset="0"/>
                <a:cs typeface="ＭＳ Ｐゴシック" charset="0"/>
              </a:rPr>
              <a:t>”</a:t>
            </a:r>
          </a:p>
          <a:p>
            <a:pPr>
              <a:defRPr/>
            </a:pPr>
            <a:endParaRPr lang="en-US" sz="1013" i="1" dirty="0">
              <a:solidFill>
                <a:schemeClr val="bg2"/>
              </a:solidFill>
              <a:ea typeface="ＭＳ Ｐゴシック" charset="0"/>
              <a:cs typeface="ＭＳ Ｐゴシック" charset="0"/>
            </a:endParaRPr>
          </a:p>
        </p:txBody>
      </p:sp>
      <p:sp>
        <p:nvSpPr>
          <p:cNvPr id="66563" name="Title 1">
            <a:extLst>
              <a:ext uri="{FF2B5EF4-FFF2-40B4-BE49-F238E27FC236}">
                <a16:creationId xmlns:a16="http://schemas.microsoft.com/office/drawing/2014/main" id="{4CDB8249-B85C-4D60-AE08-22A2EECCBA35}"/>
              </a:ext>
            </a:extLst>
          </p:cNvPr>
          <p:cNvSpPr txBox="1">
            <a:spLocks noChangeArrowheads="1"/>
          </p:cNvSpPr>
          <p:nvPr/>
        </p:nvSpPr>
        <p:spPr bwMode="auto">
          <a:xfrm>
            <a:off x="242888" y="560388"/>
            <a:ext cx="865663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4274" rIns="68546" bIns="34274"/>
          <a:lstStyle>
            <a:lvl1pPr defTabSz="514350">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515938" indent="-225425" defTabSz="5143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804863" indent="-171450" defTabSz="51435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430338" indent="-176213" defTabSz="51435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1719263" indent="-7938" defTabSz="51435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176463" indent="-7938" defTabSz="51435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633663" indent="-7938" defTabSz="51435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090863" indent="-7938" defTabSz="51435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548063" indent="-7938" defTabSz="51435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en-US" altLang="en-US" sz="2600">
                <a:solidFill>
                  <a:srgbClr val="0070C0"/>
                </a:solidFill>
              </a:rPr>
              <a:t>What is Machine Learning?</a:t>
            </a:r>
          </a:p>
        </p:txBody>
      </p:sp>
      <p:sp>
        <p:nvSpPr>
          <p:cNvPr id="7" name="TextBox 6">
            <a:extLst>
              <a:ext uri="{FF2B5EF4-FFF2-40B4-BE49-F238E27FC236}">
                <a16:creationId xmlns:a16="http://schemas.microsoft.com/office/drawing/2014/main" id="{4A57113E-908D-408C-8E81-6BA0A9BC4575}"/>
              </a:ext>
            </a:extLst>
          </p:cNvPr>
          <p:cNvSpPr txBox="1"/>
          <p:nvPr/>
        </p:nvSpPr>
        <p:spPr>
          <a:xfrm>
            <a:off x="7915275" y="4330700"/>
            <a:ext cx="0" cy="163513"/>
          </a:xfrm>
          <a:prstGeom prst="rect">
            <a:avLst/>
          </a:prstGeom>
          <a:noFill/>
        </p:spPr>
        <p:txBody>
          <a:bodyPr wrap="none" lIns="0" tIns="0" rIns="0" bIns="0">
            <a:spAutoFit/>
          </a:bodyPr>
          <a:lstStyle/>
          <a:p>
            <a:pPr>
              <a:defRPr/>
            </a:pPr>
            <a:endParaRPr lang="en-US" sz="1069" dirty="0">
              <a:solidFill>
                <a:schemeClr val="bg2"/>
              </a:solidFill>
              <a:ea typeface="ＭＳ Ｐゴシック" charset="0"/>
              <a:cs typeface="ＭＳ Ｐゴシック" charset="0"/>
            </a:endParaRPr>
          </a:p>
        </p:txBody>
      </p:sp>
      <p:grpSp>
        <p:nvGrpSpPr>
          <p:cNvPr id="66565" name="Group 8">
            <a:extLst>
              <a:ext uri="{FF2B5EF4-FFF2-40B4-BE49-F238E27FC236}">
                <a16:creationId xmlns:a16="http://schemas.microsoft.com/office/drawing/2014/main" id="{DCD581D4-FCC6-40FD-8B5B-7629F9E43B8A}"/>
              </a:ext>
            </a:extLst>
          </p:cNvPr>
          <p:cNvGrpSpPr>
            <a:grpSpLocks/>
          </p:cNvGrpSpPr>
          <p:nvPr/>
        </p:nvGrpSpPr>
        <p:grpSpPr bwMode="auto">
          <a:xfrm>
            <a:off x="5122863" y="2060575"/>
            <a:ext cx="666750" cy="600075"/>
            <a:chOff x="595952" y="2224619"/>
            <a:chExt cx="1047523" cy="941914"/>
          </a:xfrm>
        </p:grpSpPr>
        <p:sp>
          <p:nvSpPr>
            <p:cNvPr id="66610" name="Rectangle 9">
              <a:extLst>
                <a:ext uri="{FF2B5EF4-FFF2-40B4-BE49-F238E27FC236}">
                  <a16:creationId xmlns:a16="http://schemas.microsoft.com/office/drawing/2014/main" id="{1F2AF90A-A867-4661-9E99-FCDDA351E795}"/>
                </a:ext>
              </a:extLst>
            </p:cNvPr>
            <p:cNvSpPr>
              <a:spLocks noChangeArrowheads="1"/>
            </p:cNvSpPr>
            <p:nvPr/>
          </p:nvSpPr>
          <p:spPr bwMode="auto">
            <a:xfrm>
              <a:off x="1057135" y="2224619"/>
              <a:ext cx="94079" cy="325968"/>
            </a:xfrm>
            <a:prstGeom prst="rect">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611" name="Moon 10">
              <a:extLst>
                <a:ext uri="{FF2B5EF4-FFF2-40B4-BE49-F238E27FC236}">
                  <a16:creationId xmlns:a16="http://schemas.microsoft.com/office/drawing/2014/main" id="{585BEFDC-0498-49DC-ABCE-D83875036AEE}"/>
                </a:ext>
              </a:extLst>
            </p:cNvPr>
            <p:cNvSpPr>
              <a:spLocks noChangeArrowheads="1"/>
            </p:cNvSpPr>
            <p:nvPr/>
          </p:nvSpPr>
          <p:spPr bwMode="auto">
            <a:xfrm>
              <a:off x="595952" y="2580219"/>
              <a:ext cx="237065" cy="423333"/>
            </a:xfrm>
            <a:prstGeom prst="moon">
              <a:avLst>
                <a:gd name="adj" fmla="val 50000"/>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612" name="Moon 11">
              <a:extLst>
                <a:ext uri="{FF2B5EF4-FFF2-40B4-BE49-F238E27FC236}">
                  <a16:creationId xmlns:a16="http://schemas.microsoft.com/office/drawing/2014/main" id="{4444973F-B5B7-422D-A5D4-238B455E7FB9}"/>
                </a:ext>
              </a:extLst>
            </p:cNvPr>
            <p:cNvSpPr>
              <a:spLocks noChangeArrowheads="1"/>
            </p:cNvSpPr>
            <p:nvPr/>
          </p:nvSpPr>
          <p:spPr bwMode="auto">
            <a:xfrm rot="10800000">
              <a:off x="1406410" y="2583924"/>
              <a:ext cx="237065" cy="423333"/>
            </a:xfrm>
            <a:prstGeom prst="moon">
              <a:avLst>
                <a:gd name="adj" fmla="val 50000"/>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14" name="Rectangle 13">
              <a:extLst>
                <a:ext uri="{FF2B5EF4-FFF2-40B4-BE49-F238E27FC236}">
                  <a16:creationId xmlns:a16="http://schemas.microsoft.com/office/drawing/2014/main" id="{DBADA949-2A26-48D5-BF28-D25096CB6EDC}"/>
                </a:ext>
              </a:extLst>
            </p:cNvPr>
            <p:cNvSpPr/>
            <p:nvPr/>
          </p:nvSpPr>
          <p:spPr>
            <a:xfrm>
              <a:off x="710681" y="2361671"/>
              <a:ext cx="823054" cy="804862"/>
            </a:xfrm>
            <a:prstGeom prst="rect">
              <a:avLst/>
            </a:prstGeom>
            <a:solidFill>
              <a:schemeClr val="accent2">
                <a:lumMod val="60000"/>
                <a:lumOff val="40000"/>
              </a:schemeClr>
            </a:solidFill>
            <a:ln>
              <a:solidFill>
                <a:schemeClr val="tx1"/>
              </a:solidFill>
            </a:ln>
          </p:spPr>
          <p:txBody>
            <a:bodyPr lIns="0" tIns="0" rIns="0" bIns="0" anchor="ctr"/>
            <a:lstStyle/>
            <a:p>
              <a:pPr algn="ctr">
                <a:defRPr/>
              </a:pPr>
              <a:endParaRPr lang="en-US" sz="1200" dirty="0" err="1">
                <a:solidFill>
                  <a:srgbClr val="FFFFFF"/>
                </a:solidFill>
                <a:latin typeface="Arial"/>
                <a:ea typeface="ＭＳ Ｐゴシック" panose="020B0600070205080204" pitchFamily="34" charset="-128"/>
                <a:cs typeface="Arial"/>
              </a:endParaRPr>
            </a:p>
          </p:txBody>
        </p:sp>
        <p:sp>
          <p:nvSpPr>
            <p:cNvPr id="66614" name="Oval 13">
              <a:extLst>
                <a:ext uri="{FF2B5EF4-FFF2-40B4-BE49-F238E27FC236}">
                  <a16:creationId xmlns:a16="http://schemas.microsoft.com/office/drawing/2014/main" id="{3037DAD1-D44C-4A92-A6FE-535EB458646F}"/>
                </a:ext>
              </a:extLst>
            </p:cNvPr>
            <p:cNvSpPr>
              <a:spLocks noChangeArrowheads="1"/>
            </p:cNvSpPr>
            <p:nvPr/>
          </p:nvSpPr>
          <p:spPr bwMode="auto">
            <a:xfrm>
              <a:off x="853429" y="2489199"/>
              <a:ext cx="160868" cy="160868"/>
            </a:xfrm>
            <a:prstGeom prst="ellipse">
              <a:avLst/>
            </a:prstGeom>
            <a:solidFill>
              <a:schemeClr val="bg2"/>
            </a:solidFill>
            <a:ln w="9525">
              <a:solidFill>
                <a:schemeClr val="tx1"/>
              </a:solidFill>
              <a:round/>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615" name="Oval 14">
              <a:extLst>
                <a:ext uri="{FF2B5EF4-FFF2-40B4-BE49-F238E27FC236}">
                  <a16:creationId xmlns:a16="http://schemas.microsoft.com/office/drawing/2014/main" id="{E1BDACE4-4F3D-42DF-9919-65D5513F4799}"/>
                </a:ext>
              </a:extLst>
            </p:cNvPr>
            <p:cNvSpPr>
              <a:spLocks noChangeArrowheads="1"/>
            </p:cNvSpPr>
            <p:nvPr/>
          </p:nvSpPr>
          <p:spPr bwMode="auto">
            <a:xfrm>
              <a:off x="1193993" y="2489199"/>
              <a:ext cx="160868" cy="160868"/>
            </a:xfrm>
            <a:prstGeom prst="ellipse">
              <a:avLst/>
            </a:prstGeom>
            <a:solidFill>
              <a:schemeClr val="bg2"/>
            </a:solidFill>
            <a:ln w="9525">
              <a:solidFill>
                <a:schemeClr val="tx1"/>
              </a:solidFill>
              <a:round/>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616" name="Moon 15">
              <a:extLst>
                <a:ext uri="{FF2B5EF4-FFF2-40B4-BE49-F238E27FC236}">
                  <a16:creationId xmlns:a16="http://schemas.microsoft.com/office/drawing/2014/main" id="{200F77DF-D4EB-40ED-BB94-957B3752A4AD}"/>
                </a:ext>
              </a:extLst>
            </p:cNvPr>
            <p:cNvSpPr>
              <a:spLocks noChangeArrowheads="1"/>
            </p:cNvSpPr>
            <p:nvPr/>
          </p:nvSpPr>
          <p:spPr bwMode="auto">
            <a:xfrm rot="-5400000">
              <a:off x="1039812" y="2701397"/>
              <a:ext cx="147108" cy="423333"/>
            </a:xfrm>
            <a:prstGeom prst="moon">
              <a:avLst>
                <a:gd name="adj" fmla="val 87500"/>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grpSp>
      <p:sp>
        <p:nvSpPr>
          <p:cNvPr id="66566" name="TextBox 16">
            <a:extLst>
              <a:ext uri="{FF2B5EF4-FFF2-40B4-BE49-F238E27FC236}">
                <a16:creationId xmlns:a16="http://schemas.microsoft.com/office/drawing/2014/main" id="{BCA73989-8F81-4B9F-9656-8A12F5C1B37A}"/>
              </a:ext>
            </a:extLst>
          </p:cNvPr>
          <p:cNvSpPr txBox="1">
            <a:spLocks noChangeArrowheads="1"/>
          </p:cNvSpPr>
          <p:nvPr/>
        </p:nvSpPr>
        <p:spPr bwMode="auto">
          <a:xfrm>
            <a:off x="6904038" y="2117725"/>
            <a:ext cx="2170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200">
                <a:ea typeface="Helvetica Neue"/>
                <a:cs typeface="Helvetica Neue"/>
              </a:rPr>
              <a:t>A machine learning model is </a:t>
            </a:r>
          </a:p>
          <a:p>
            <a:r>
              <a:rPr lang="en-US" altLang="en-US" sz="1200">
                <a:ea typeface="Helvetica Neue"/>
                <a:cs typeface="Helvetica Neue"/>
              </a:rPr>
              <a:t>trained to recognize</a:t>
            </a:r>
          </a:p>
          <a:p>
            <a:r>
              <a:rPr lang="en-US" altLang="en-US" sz="1200">
                <a:ea typeface="Helvetica Neue"/>
                <a:cs typeface="Helvetica Neue"/>
              </a:rPr>
              <a:t>patterns in historical data</a:t>
            </a:r>
          </a:p>
        </p:txBody>
      </p:sp>
      <p:sp>
        <p:nvSpPr>
          <p:cNvPr id="66567" name="Down Arrow 9">
            <a:extLst>
              <a:ext uri="{FF2B5EF4-FFF2-40B4-BE49-F238E27FC236}">
                <a16:creationId xmlns:a16="http://schemas.microsoft.com/office/drawing/2014/main" id="{1A4CE5F5-EB3C-4B50-A176-0FF810CE7A9B}"/>
              </a:ext>
            </a:extLst>
          </p:cNvPr>
          <p:cNvSpPr>
            <a:spLocks noChangeArrowheads="1"/>
          </p:cNvSpPr>
          <p:nvPr/>
        </p:nvSpPr>
        <p:spPr bwMode="auto">
          <a:xfrm rot="-5400000">
            <a:off x="1856581" y="1997869"/>
            <a:ext cx="352425" cy="655638"/>
          </a:xfrm>
          <a:prstGeom prst="downArrow">
            <a:avLst>
              <a:gd name="adj1" fmla="val 50000"/>
              <a:gd name="adj2" fmla="val 50109"/>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grpSp>
        <p:nvGrpSpPr>
          <p:cNvPr id="66568" name="Group 22">
            <a:extLst>
              <a:ext uri="{FF2B5EF4-FFF2-40B4-BE49-F238E27FC236}">
                <a16:creationId xmlns:a16="http://schemas.microsoft.com/office/drawing/2014/main" id="{31A135B6-E8A8-40F4-BE9F-15121019CF39}"/>
              </a:ext>
            </a:extLst>
          </p:cNvPr>
          <p:cNvGrpSpPr>
            <a:grpSpLocks/>
          </p:cNvGrpSpPr>
          <p:nvPr/>
        </p:nvGrpSpPr>
        <p:grpSpPr bwMode="auto">
          <a:xfrm>
            <a:off x="6557963" y="2216150"/>
            <a:ext cx="284162" cy="307975"/>
            <a:chOff x="4698376" y="1303265"/>
            <a:chExt cx="284052" cy="307777"/>
          </a:xfrm>
        </p:grpSpPr>
        <p:sp>
          <p:nvSpPr>
            <p:cNvPr id="21" name="Oval 20">
              <a:extLst>
                <a:ext uri="{FF2B5EF4-FFF2-40B4-BE49-F238E27FC236}">
                  <a16:creationId xmlns:a16="http://schemas.microsoft.com/office/drawing/2014/main" id="{7730DAB1-DB0B-486C-83E5-31DA2038F78E}"/>
                </a:ext>
              </a:extLst>
            </p:cNvPr>
            <p:cNvSpPr/>
            <p:nvPr/>
          </p:nvSpPr>
          <p:spPr>
            <a:xfrm>
              <a:off x="4720592" y="1346100"/>
              <a:ext cx="238033" cy="239558"/>
            </a:xfrm>
            <a:prstGeom prst="ellipse">
              <a:avLst/>
            </a:prstGeom>
            <a:solidFill>
              <a:schemeClr val="accent1">
                <a:lumMod val="20000"/>
                <a:lumOff val="80000"/>
              </a:schemeClr>
            </a:solidFill>
            <a:ln>
              <a:solidFill>
                <a:schemeClr val="tx1"/>
              </a:solidFill>
            </a:ln>
          </p:spPr>
          <p:txBody>
            <a:bodyPr lIns="0" tIns="0" rIns="0" bIns="0" anchor="ctr"/>
            <a:lstStyle/>
            <a:p>
              <a:pPr algn="ctr">
                <a:defRPr/>
              </a:pPr>
              <a:endParaRPr lang="en-US" sz="1200" dirty="0" err="1">
                <a:solidFill>
                  <a:srgbClr val="FFFFFF"/>
                </a:solidFill>
                <a:latin typeface="Arial"/>
                <a:ea typeface="ＭＳ Ｐゴシック" panose="020B0600070205080204" pitchFamily="34" charset="-128"/>
                <a:cs typeface="Arial"/>
              </a:endParaRPr>
            </a:p>
          </p:txBody>
        </p:sp>
        <p:sp>
          <p:nvSpPr>
            <p:cNvPr id="22" name="TextBox 21">
              <a:extLst>
                <a:ext uri="{FF2B5EF4-FFF2-40B4-BE49-F238E27FC236}">
                  <a16:creationId xmlns:a16="http://schemas.microsoft.com/office/drawing/2014/main" id="{6F66AA6C-6E38-44E9-AF08-9179C9D7F40B}"/>
                </a:ext>
              </a:extLst>
            </p:cNvPr>
            <p:cNvSpPr txBox="1"/>
            <p:nvPr/>
          </p:nvSpPr>
          <p:spPr>
            <a:xfrm>
              <a:off x="4698376" y="1303265"/>
              <a:ext cx="284052" cy="307777"/>
            </a:xfrm>
            <a:prstGeom prst="rect">
              <a:avLst/>
            </a:prstGeom>
            <a:noFill/>
          </p:spPr>
          <p:txBody>
            <a:bodyPr wrap="none">
              <a:spAutoFit/>
            </a:bodyPr>
            <a:lstStyle/>
            <a:p>
              <a:pPr algn="ctr">
                <a:defRPr/>
              </a:pPr>
              <a:r>
                <a:rPr lang="en-US" sz="1400" b="1" dirty="0">
                  <a:solidFill>
                    <a:schemeClr val="accent3"/>
                  </a:solidFill>
                  <a:latin typeface="Helvetica Neue Thin" charset="0"/>
                  <a:ea typeface="Helvetica Neue Thin" charset="0"/>
                  <a:cs typeface="Helvetica Neue Thin" charset="0"/>
                </a:rPr>
                <a:t>1</a:t>
              </a:r>
            </a:p>
          </p:txBody>
        </p:sp>
      </p:grpSp>
      <p:grpSp>
        <p:nvGrpSpPr>
          <p:cNvPr id="66569" name="Group 92162">
            <a:extLst>
              <a:ext uri="{FF2B5EF4-FFF2-40B4-BE49-F238E27FC236}">
                <a16:creationId xmlns:a16="http://schemas.microsoft.com/office/drawing/2014/main" id="{79BB0135-5927-49A0-B4D7-2A707122489F}"/>
              </a:ext>
            </a:extLst>
          </p:cNvPr>
          <p:cNvGrpSpPr>
            <a:grpSpLocks/>
          </p:cNvGrpSpPr>
          <p:nvPr/>
        </p:nvGrpSpPr>
        <p:grpSpPr bwMode="auto">
          <a:xfrm>
            <a:off x="474663" y="1905000"/>
            <a:ext cx="1217612" cy="758825"/>
            <a:chOff x="5007932" y="2043798"/>
            <a:chExt cx="1216831" cy="758274"/>
          </a:xfrm>
        </p:grpSpPr>
        <p:sp>
          <p:nvSpPr>
            <p:cNvPr id="24" name="TextBox 23">
              <a:extLst>
                <a:ext uri="{FF2B5EF4-FFF2-40B4-BE49-F238E27FC236}">
                  <a16:creationId xmlns:a16="http://schemas.microsoft.com/office/drawing/2014/main" id="{B05CE078-80FD-4A21-9FAD-CE3EDFA237DF}"/>
                </a:ext>
              </a:extLst>
            </p:cNvPr>
            <p:cNvSpPr txBox="1"/>
            <p:nvPr/>
          </p:nvSpPr>
          <p:spPr>
            <a:xfrm>
              <a:off x="5758337" y="2426108"/>
              <a:ext cx="466426" cy="261747"/>
            </a:xfrm>
            <a:prstGeom prst="rect">
              <a:avLst/>
            </a:prstGeom>
            <a:noFill/>
          </p:spPr>
          <p:txBody>
            <a:bodyPr wrap="none">
              <a:spAutoFit/>
            </a:bodyPr>
            <a:lstStyle/>
            <a:p>
              <a:pPr algn="ctr">
                <a:defRPr/>
              </a:pPr>
              <a:r>
                <a:rPr lang="en-US" sz="1100" dirty="0">
                  <a:solidFill>
                    <a:schemeClr val="tx2">
                      <a:lumMod val="50000"/>
                    </a:schemeClr>
                  </a:solidFill>
                  <a:ea typeface="Helvetica Neue Thin" charset="0"/>
                  <a:cs typeface="Helvetica Neue Thin" charset="0"/>
                </a:rPr>
                <a:t>data</a:t>
              </a:r>
              <a:endParaRPr lang="en-US" sz="1400" dirty="0">
                <a:solidFill>
                  <a:schemeClr val="tx2">
                    <a:lumMod val="50000"/>
                  </a:schemeClr>
                </a:solidFill>
                <a:ea typeface="Helvetica Neue Thin" charset="0"/>
                <a:cs typeface="Helvetica Neue Thin" charset="0"/>
              </a:endParaRPr>
            </a:p>
          </p:txBody>
        </p:sp>
        <p:sp>
          <p:nvSpPr>
            <p:cNvPr id="66603" name="TextBox 18">
              <a:extLst>
                <a:ext uri="{FF2B5EF4-FFF2-40B4-BE49-F238E27FC236}">
                  <a16:creationId xmlns:a16="http://schemas.microsoft.com/office/drawing/2014/main" id="{3CD27592-6E6C-4E4F-9F6D-5A6DBC3ED437}"/>
                </a:ext>
              </a:extLst>
            </p:cNvPr>
            <p:cNvSpPr txBox="1">
              <a:spLocks noChangeArrowheads="1"/>
            </p:cNvSpPr>
            <p:nvPr/>
          </p:nvSpPr>
          <p:spPr bwMode="auto">
            <a:xfrm>
              <a:off x="5008738" y="2238362"/>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66604" name="TextBox 19">
              <a:extLst>
                <a:ext uri="{FF2B5EF4-FFF2-40B4-BE49-F238E27FC236}">
                  <a16:creationId xmlns:a16="http://schemas.microsoft.com/office/drawing/2014/main" id="{A8685640-96B9-45EA-8B42-61E3CEF22341}"/>
                </a:ext>
              </a:extLst>
            </p:cNvPr>
            <p:cNvSpPr txBox="1">
              <a:spLocks noChangeArrowheads="1"/>
            </p:cNvSpPr>
            <p:nvPr/>
          </p:nvSpPr>
          <p:spPr bwMode="auto">
            <a:xfrm>
              <a:off x="5610434" y="2165059"/>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66605" name="TextBox 20">
              <a:extLst>
                <a:ext uri="{FF2B5EF4-FFF2-40B4-BE49-F238E27FC236}">
                  <a16:creationId xmlns:a16="http://schemas.microsoft.com/office/drawing/2014/main" id="{92E72772-94FB-473B-8E41-DCA5AF6A6DB9}"/>
                </a:ext>
              </a:extLst>
            </p:cNvPr>
            <p:cNvSpPr txBox="1">
              <a:spLocks noChangeArrowheads="1"/>
            </p:cNvSpPr>
            <p:nvPr/>
          </p:nvSpPr>
          <p:spPr bwMode="auto">
            <a:xfrm>
              <a:off x="5355873" y="2463202"/>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28" name="TextBox 27">
              <a:extLst>
                <a:ext uri="{FF2B5EF4-FFF2-40B4-BE49-F238E27FC236}">
                  <a16:creationId xmlns:a16="http://schemas.microsoft.com/office/drawing/2014/main" id="{2D9BFB4E-6A80-447D-A23E-4F469CE57F05}"/>
                </a:ext>
              </a:extLst>
            </p:cNvPr>
            <p:cNvSpPr txBox="1"/>
            <p:nvPr/>
          </p:nvSpPr>
          <p:spPr>
            <a:xfrm>
              <a:off x="5007932" y="2548256"/>
              <a:ext cx="453734" cy="253816"/>
            </a:xfrm>
            <a:prstGeom prst="rect">
              <a:avLst/>
            </a:prstGeom>
            <a:noFill/>
          </p:spPr>
          <p:txBody>
            <a:bodyPr wrap="none">
              <a:spAutoFit/>
            </a:bodyPr>
            <a:lstStyle/>
            <a:p>
              <a:pPr algn="ctr">
                <a:defRPr/>
              </a:pPr>
              <a:r>
                <a:rPr lang="en-US" sz="1050" dirty="0">
                  <a:solidFill>
                    <a:schemeClr val="tx2">
                      <a:lumMod val="50000"/>
                    </a:schemeClr>
                  </a:solidFill>
                  <a:ea typeface="Helvetica Neue Thin" charset="0"/>
                  <a:cs typeface="Helvetica Neue Thin" charset="0"/>
                </a:rPr>
                <a:t>data</a:t>
              </a:r>
            </a:p>
          </p:txBody>
        </p:sp>
        <p:sp>
          <p:nvSpPr>
            <p:cNvPr id="29" name="TextBox 28">
              <a:extLst>
                <a:ext uri="{FF2B5EF4-FFF2-40B4-BE49-F238E27FC236}">
                  <a16:creationId xmlns:a16="http://schemas.microsoft.com/office/drawing/2014/main" id="{CCFF053F-91BB-422E-8579-1919BF5CA852}"/>
                </a:ext>
              </a:extLst>
            </p:cNvPr>
            <p:cNvSpPr txBox="1"/>
            <p:nvPr/>
          </p:nvSpPr>
          <p:spPr>
            <a:xfrm>
              <a:off x="5239558" y="2043798"/>
              <a:ext cx="453734" cy="253816"/>
            </a:xfrm>
            <a:prstGeom prst="rect">
              <a:avLst/>
            </a:prstGeom>
            <a:noFill/>
          </p:spPr>
          <p:txBody>
            <a:bodyPr wrap="none">
              <a:spAutoFit/>
            </a:bodyPr>
            <a:lstStyle/>
            <a:p>
              <a:pPr algn="ctr">
                <a:defRPr/>
              </a:pPr>
              <a:r>
                <a:rPr lang="en-US" sz="1050" dirty="0">
                  <a:solidFill>
                    <a:schemeClr val="tx2">
                      <a:lumMod val="50000"/>
                    </a:schemeClr>
                  </a:solidFill>
                  <a:ea typeface="Helvetica Neue Thin" charset="0"/>
                  <a:cs typeface="Helvetica Neue Thin" charset="0"/>
                </a:rPr>
                <a:t>data</a:t>
              </a:r>
            </a:p>
          </p:txBody>
        </p:sp>
      </p:grpSp>
      <p:sp>
        <p:nvSpPr>
          <p:cNvPr id="66570" name="TextBox 27">
            <a:extLst>
              <a:ext uri="{FF2B5EF4-FFF2-40B4-BE49-F238E27FC236}">
                <a16:creationId xmlns:a16="http://schemas.microsoft.com/office/drawing/2014/main" id="{66CD3EBB-1532-4F13-A0A2-393F039F9DE6}"/>
              </a:ext>
            </a:extLst>
          </p:cNvPr>
          <p:cNvSpPr txBox="1">
            <a:spLocks noChangeArrowheads="1"/>
          </p:cNvSpPr>
          <p:nvPr/>
        </p:nvSpPr>
        <p:spPr bwMode="auto">
          <a:xfrm>
            <a:off x="6842125" y="4445000"/>
            <a:ext cx="2230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200">
                <a:ea typeface="Helvetica Neue"/>
                <a:cs typeface="Helvetica Neue"/>
              </a:rPr>
              <a:t>The model is then shown</a:t>
            </a:r>
          </a:p>
          <a:p>
            <a:r>
              <a:rPr lang="en-US" altLang="en-US" sz="1200">
                <a:ea typeface="Helvetica Neue"/>
                <a:cs typeface="Helvetica Neue"/>
              </a:rPr>
              <a:t>new data and asked to predict</a:t>
            </a:r>
            <a:br>
              <a:rPr lang="en-US" altLang="en-US" sz="1200">
                <a:ea typeface="Helvetica Neue"/>
                <a:cs typeface="Helvetica Neue"/>
              </a:rPr>
            </a:br>
            <a:r>
              <a:rPr lang="en-US" altLang="en-US" sz="1200">
                <a:ea typeface="Helvetica Neue"/>
                <a:cs typeface="Helvetica Neue"/>
              </a:rPr>
              <a:t>or classify it. If the patterns </a:t>
            </a:r>
          </a:p>
          <a:p>
            <a:r>
              <a:rPr lang="en-US" altLang="en-US" sz="1200">
                <a:ea typeface="Helvetica Neue"/>
                <a:cs typeface="Helvetica Neue"/>
              </a:rPr>
              <a:t>In the new data match the</a:t>
            </a:r>
          </a:p>
          <a:p>
            <a:r>
              <a:rPr lang="en-US" altLang="en-US" sz="1200">
                <a:ea typeface="Helvetica Neue"/>
                <a:cs typeface="Helvetica Neue"/>
              </a:rPr>
              <a:t>training data then the model</a:t>
            </a:r>
          </a:p>
          <a:p>
            <a:r>
              <a:rPr lang="en-US" altLang="en-US" sz="1200">
                <a:ea typeface="Helvetica Neue"/>
                <a:cs typeface="Helvetica Neue"/>
              </a:rPr>
              <a:t>makes accurate predictions. </a:t>
            </a:r>
          </a:p>
        </p:txBody>
      </p:sp>
      <p:grpSp>
        <p:nvGrpSpPr>
          <p:cNvPr id="66571" name="Group 28">
            <a:extLst>
              <a:ext uri="{FF2B5EF4-FFF2-40B4-BE49-F238E27FC236}">
                <a16:creationId xmlns:a16="http://schemas.microsoft.com/office/drawing/2014/main" id="{C1B394F7-BC39-4617-97E8-100D1D3B42B8}"/>
              </a:ext>
            </a:extLst>
          </p:cNvPr>
          <p:cNvGrpSpPr>
            <a:grpSpLocks/>
          </p:cNvGrpSpPr>
          <p:nvPr/>
        </p:nvGrpSpPr>
        <p:grpSpPr bwMode="auto">
          <a:xfrm>
            <a:off x="6586538" y="4443413"/>
            <a:ext cx="284162" cy="307975"/>
            <a:chOff x="4698376" y="1303265"/>
            <a:chExt cx="284052" cy="307777"/>
          </a:xfrm>
        </p:grpSpPr>
        <p:sp>
          <p:nvSpPr>
            <p:cNvPr id="32" name="Oval 31">
              <a:extLst>
                <a:ext uri="{FF2B5EF4-FFF2-40B4-BE49-F238E27FC236}">
                  <a16:creationId xmlns:a16="http://schemas.microsoft.com/office/drawing/2014/main" id="{6A38D5E9-F545-4877-AB83-15F31D45C3B6}"/>
                </a:ext>
              </a:extLst>
            </p:cNvPr>
            <p:cNvSpPr/>
            <p:nvPr/>
          </p:nvSpPr>
          <p:spPr>
            <a:xfrm>
              <a:off x="4720592" y="1346099"/>
              <a:ext cx="238033" cy="239559"/>
            </a:xfrm>
            <a:prstGeom prst="ellipse">
              <a:avLst/>
            </a:prstGeom>
            <a:solidFill>
              <a:schemeClr val="accent1">
                <a:lumMod val="20000"/>
                <a:lumOff val="80000"/>
              </a:schemeClr>
            </a:solidFill>
            <a:ln>
              <a:solidFill>
                <a:schemeClr val="tx1"/>
              </a:solidFill>
            </a:ln>
          </p:spPr>
          <p:txBody>
            <a:bodyPr lIns="0" tIns="0" rIns="0" bIns="0" anchor="ctr"/>
            <a:lstStyle/>
            <a:p>
              <a:pPr algn="ctr">
                <a:defRPr/>
              </a:pPr>
              <a:endParaRPr lang="en-US" sz="1200" dirty="0" err="1">
                <a:solidFill>
                  <a:srgbClr val="FFFFFF"/>
                </a:solidFill>
                <a:latin typeface="Arial"/>
                <a:ea typeface="ＭＳ Ｐゴシック" panose="020B0600070205080204" pitchFamily="34" charset="-128"/>
                <a:cs typeface="Arial"/>
              </a:endParaRPr>
            </a:p>
          </p:txBody>
        </p:sp>
        <p:sp>
          <p:nvSpPr>
            <p:cNvPr id="33" name="TextBox 32">
              <a:extLst>
                <a:ext uri="{FF2B5EF4-FFF2-40B4-BE49-F238E27FC236}">
                  <a16:creationId xmlns:a16="http://schemas.microsoft.com/office/drawing/2014/main" id="{F264B3A1-013E-42A6-997E-6511E0FA5892}"/>
                </a:ext>
              </a:extLst>
            </p:cNvPr>
            <p:cNvSpPr txBox="1"/>
            <p:nvPr/>
          </p:nvSpPr>
          <p:spPr>
            <a:xfrm>
              <a:off x="4698376" y="1303265"/>
              <a:ext cx="284052" cy="307777"/>
            </a:xfrm>
            <a:prstGeom prst="rect">
              <a:avLst/>
            </a:prstGeom>
            <a:noFill/>
          </p:spPr>
          <p:txBody>
            <a:bodyPr wrap="none">
              <a:spAutoFit/>
            </a:bodyPr>
            <a:lstStyle/>
            <a:p>
              <a:pPr algn="ctr">
                <a:defRPr/>
              </a:pPr>
              <a:r>
                <a:rPr lang="en-US" sz="1400" b="1" dirty="0">
                  <a:solidFill>
                    <a:schemeClr val="accent3"/>
                  </a:solidFill>
                  <a:latin typeface="Helvetica Neue Thin" charset="0"/>
                  <a:ea typeface="Helvetica Neue Thin" charset="0"/>
                  <a:cs typeface="Helvetica Neue Thin" charset="0"/>
                </a:rPr>
                <a:t>2</a:t>
              </a:r>
            </a:p>
          </p:txBody>
        </p:sp>
      </p:grpSp>
      <p:sp>
        <p:nvSpPr>
          <p:cNvPr id="66572" name="Down Arrow 47">
            <a:extLst>
              <a:ext uri="{FF2B5EF4-FFF2-40B4-BE49-F238E27FC236}">
                <a16:creationId xmlns:a16="http://schemas.microsoft.com/office/drawing/2014/main" id="{F8D9BFFA-4875-4C88-8AC9-31B9095F445E}"/>
              </a:ext>
            </a:extLst>
          </p:cNvPr>
          <p:cNvSpPr>
            <a:spLocks noChangeArrowheads="1"/>
          </p:cNvSpPr>
          <p:nvPr/>
        </p:nvSpPr>
        <p:spPr bwMode="auto">
          <a:xfrm rot="10800000">
            <a:off x="3063875" y="2701925"/>
            <a:ext cx="352425" cy="581025"/>
          </a:xfrm>
          <a:prstGeom prst="downArrow">
            <a:avLst>
              <a:gd name="adj1" fmla="val 50000"/>
              <a:gd name="adj2" fmla="val 50131"/>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573" name="TextBox 37">
            <a:extLst>
              <a:ext uri="{FF2B5EF4-FFF2-40B4-BE49-F238E27FC236}">
                <a16:creationId xmlns:a16="http://schemas.microsoft.com/office/drawing/2014/main" id="{11C4A6E5-73F3-47A7-9471-B7FEF752B7A2}"/>
              </a:ext>
            </a:extLst>
          </p:cNvPr>
          <p:cNvSpPr txBox="1">
            <a:spLocks noChangeArrowheads="1"/>
          </p:cNvSpPr>
          <p:nvPr/>
        </p:nvSpPr>
        <p:spPr bwMode="auto">
          <a:xfrm>
            <a:off x="4887913" y="4394200"/>
            <a:ext cx="12398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prediction</a:t>
            </a:r>
          </a:p>
          <a:p>
            <a:pPr algn="ctr"/>
            <a:r>
              <a:rPr lang="en-US" altLang="en-US" sz="1400">
                <a:solidFill>
                  <a:schemeClr val="accent2"/>
                </a:solidFill>
                <a:ea typeface="Helvetica Neue Light"/>
                <a:cs typeface="Helvetica Neue Light"/>
              </a:rPr>
              <a:t>or</a:t>
            </a:r>
          </a:p>
          <a:p>
            <a:pPr algn="ctr"/>
            <a:r>
              <a:rPr lang="en-US" altLang="en-US" sz="1400">
                <a:solidFill>
                  <a:schemeClr val="accent2"/>
                </a:solidFill>
                <a:ea typeface="Helvetica Neue Light"/>
                <a:cs typeface="Helvetica Neue Light"/>
              </a:rPr>
              <a:t>classification</a:t>
            </a:r>
          </a:p>
        </p:txBody>
      </p:sp>
      <p:sp>
        <p:nvSpPr>
          <p:cNvPr id="66574" name="TextBox 41">
            <a:extLst>
              <a:ext uri="{FF2B5EF4-FFF2-40B4-BE49-F238E27FC236}">
                <a16:creationId xmlns:a16="http://schemas.microsoft.com/office/drawing/2014/main" id="{AF552DAD-FC62-4E38-8800-0C8B636FC7B9}"/>
              </a:ext>
            </a:extLst>
          </p:cNvPr>
          <p:cNvSpPr txBox="1">
            <a:spLocks noChangeArrowheads="1"/>
          </p:cNvSpPr>
          <p:nvPr/>
        </p:nvSpPr>
        <p:spPr bwMode="auto">
          <a:xfrm>
            <a:off x="4978400" y="2749550"/>
            <a:ext cx="935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Trained model</a:t>
            </a:r>
          </a:p>
        </p:txBody>
      </p:sp>
      <p:pic>
        <p:nvPicPr>
          <p:cNvPr id="66575" name="Picture 92165">
            <a:extLst>
              <a:ext uri="{FF2B5EF4-FFF2-40B4-BE49-F238E27FC236}">
                <a16:creationId xmlns:a16="http://schemas.microsoft.com/office/drawing/2014/main" id="{6DB75016-5188-4937-BF14-EE91F87BF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238" y="3363913"/>
            <a:ext cx="903287"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Rounded Corners 37">
            <a:extLst>
              <a:ext uri="{FF2B5EF4-FFF2-40B4-BE49-F238E27FC236}">
                <a16:creationId xmlns:a16="http://schemas.microsoft.com/office/drawing/2014/main" id="{7F325157-8CC7-44D9-A610-0FAB3AB77BBE}"/>
              </a:ext>
            </a:extLst>
          </p:cNvPr>
          <p:cNvSpPr/>
          <p:nvPr/>
        </p:nvSpPr>
        <p:spPr>
          <a:xfrm>
            <a:off x="2625725" y="2027238"/>
            <a:ext cx="1349375" cy="52228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Training</a:t>
            </a:r>
          </a:p>
        </p:txBody>
      </p:sp>
      <p:sp>
        <p:nvSpPr>
          <p:cNvPr id="66577" name="Down Arrow 47">
            <a:extLst>
              <a:ext uri="{FF2B5EF4-FFF2-40B4-BE49-F238E27FC236}">
                <a16:creationId xmlns:a16="http://schemas.microsoft.com/office/drawing/2014/main" id="{389C9708-B5ED-4940-ACBC-A125FD3B3419}"/>
              </a:ext>
            </a:extLst>
          </p:cNvPr>
          <p:cNvSpPr>
            <a:spLocks noChangeArrowheads="1"/>
          </p:cNvSpPr>
          <p:nvPr/>
        </p:nvSpPr>
        <p:spPr bwMode="auto">
          <a:xfrm rot="-5400000">
            <a:off x="4358481" y="2032794"/>
            <a:ext cx="354013" cy="581025"/>
          </a:xfrm>
          <a:prstGeom prst="downArrow">
            <a:avLst>
              <a:gd name="adj1" fmla="val 50000"/>
              <a:gd name="adj2" fmla="val 49906"/>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578" name="TextBox 72">
            <a:extLst>
              <a:ext uri="{FF2B5EF4-FFF2-40B4-BE49-F238E27FC236}">
                <a16:creationId xmlns:a16="http://schemas.microsoft.com/office/drawing/2014/main" id="{0F2094FE-30DF-4D24-BD66-7EF2F366C700}"/>
              </a:ext>
            </a:extLst>
          </p:cNvPr>
          <p:cNvSpPr txBox="1">
            <a:spLocks noChangeArrowheads="1"/>
          </p:cNvSpPr>
          <p:nvPr/>
        </p:nvSpPr>
        <p:spPr bwMode="auto">
          <a:xfrm>
            <a:off x="3465513" y="3460750"/>
            <a:ext cx="9366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Algorithm</a:t>
            </a:r>
          </a:p>
        </p:txBody>
      </p:sp>
      <p:sp>
        <p:nvSpPr>
          <p:cNvPr id="66579" name="TextBox 73">
            <a:extLst>
              <a:ext uri="{FF2B5EF4-FFF2-40B4-BE49-F238E27FC236}">
                <a16:creationId xmlns:a16="http://schemas.microsoft.com/office/drawing/2014/main" id="{FEBDA133-3AF5-4463-8E54-5A69B763BABE}"/>
              </a:ext>
            </a:extLst>
          </p:cNvPr>
          <p:cNvSpPr txBox="1">
            <a:spLocks noChangeArrowheads="1"/>
          </p:cNvSpPr>
          <p:nvPr/>
        </p:nvSpPr>
        <p:spPr bwMode="auto">
          <a:xfrm>
            <a:off x="252413" y="2779713"/>
            <a:ext cx="935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Historical </a:t>
            </a:r>
          </a:p>
          <a:p>
            <a:pPr algn="ctr"/>
            <a:r>
              <a:rPr lang="en-US" altLang="en-US" sz="1400">
                <a:solidFill>
                  <a:schemeClr val="accent2"/>
                </a:solidFill>
                <a:ea typeface="Helvetica Neue Light"/>
                <a:cs typeface="Helvetica Neue Light"/>
              </a:rPr>
              <a:t>Data</a:t>
            </a:r>
          </a:p>
        </p:txBody>
      </p:sp>
      <p:grpSp>
        <p:nvGrpSpPr>
          <p:cNvPr id="66580" name="Group 74">
            <a:extLst>
              <a:ext uri="{FF2B5EF4-FFF2-40B4-BE49-F238E27FC236}">
                <a16:creationId xmlns:a16="http://schemas.microsoft.com/office/drawing/2014/main" id="{E68311BF-E05E-42F0-998A-74FBADCFFF0E}"/>
              </a:ext>
            </a:extLst>
          </p:cNvPr>
          <p:cNvGrpSpPr>
            <a:grpSpLocks/>
          </p:cNvGrpSpPr>
          <p:nvPr/>
        </p:nvGrpSpPr>
        <p:grpSpPr bwMode="auto">
          <a:xfrm>
            <a:off x="520700" y="4187825"/>
            <a:ext cx="1217613" cy="758825"/>
            <a:chOff x="5007932" y="2043798"/>
            <a:chExt cx="1216831" cy="758274"/>
          </a:xfrm>
        </p:grpSpPr>
        <p:sp>
          <p:nvSpPr>
            <p:cNvPr id="43" name="TextBox 42">
              <a:extLst>
                <a:ext uri="{FF2B5EF4-FFF2-40B4-BE49-F238E27FC236}">
                  <a16:creationId xmlns:a16="http://schemas.microsoft.com/office/drawing/2014/main" id="{D1B055B0-42AA-410B-B58A-B93749813773}"/>
                </a:ext>
              </a:extLst>
            </p:cNvPr>
            <p:cNvSpPr txBox="1"/>
            <p:nvPr/>
          </p:nvSpPr>
          <p:spPr>
            <a:xfrm>
              <a:off x="5758338" y="2426108"/>
              <a:ext cx="466425" cy="261747"/>
            </a:xfrm>
            <a:prstGeom prst="rect">
              <a:avLst/>
            </a:prstGeom>
            <a:noFill/>
          </p:spPr>
          <p:txBody>
            <a:bodyPr wrap="none">
              <a:spAutoFit/>
            </a:bodyPr>
            <a:lstStyle/>
            <a:p>
              <a:pPr algn="ctr">
                <a:defRPr/>
              </a:pPr>
              <a:r>
                <a:rPr lang="en-US" sz="1100" dirty="0">
                  <a:solidFill>
                    <a:schemeClr val="tx2">
                      <a:lumMod val="50000"/>
                    </a:schemeClr>
                  </a:solidFill>
                  <a:ea typeface="Helvetica Neue Thin" charset="0"/>
                  <a:cs typeface="Helvetica Neue Thin" charset="0"/>
                </a:rPr>
                <a:t>data</a:t>
              </a:r>
              <a:endParaRPr lang="en-US" sz="1400" dirty="0">
                <a:solidFill>
                  <a:schemeClr val="tx2">
                    <a:lumMod val="50000"/>
                  </a:schemeClr>
                </a:solidFill>
                <a:ea typeface="Helvetica Neue Thin" charset="0"/>
                <a:cs typeface="Helvetica Neue Thin" charset="0"/>
              </a:endParaRPr>
            </a:p>
          </p:txBody>
        </p:sp>
        <p:sp>
          <p:nvSpPr>
            <p:cNvPr id="66595" name="TextBox 76">
              <a:extLst>
                <a:ext uri="{FF2B5EF4-FFF2-40B4-BE49-F238E27FC236}">
                  <a16:creationId xmlns:a16="http://schemas.microsoft.com/office/drawing/2014/main" id="{CBCE0ED8-2A87-4797-8FD1-A32C14279072}"/>
                </a:ext>
              </a:extLst>
            </p:cNvPr>
            <p:cNvSpPr txBox="1">
              <a:spLocks noChangeArrowheads="1"/>
            </p:cNvSpPr>
            <p:nvPr/>
          </p:nvSpPr>
          <p:spPr bwMode="auto">
            <a:xfrm>
              <a:off x="5008738" y="2238362"/>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66596" name="TextBox 77">
              <a:extLst>
                <a:ext uri="{FF2B5EF4-FFF2-40B4-BE49-F238E27FC236}">
                  <a16:creationId xmlns:a16="http://schemas.microsoft.com/office/drawing/2014/main" id="{ABBB873F-C06C-4EC2-85C6-82EED0B4F2DF}"/>
                </a:ext>
              </a:extLst>
            </p:cNvPr>
            <p:cNvSpPr txBox="1">
              <a:spLocks noChangeArrowheads="1"/>
            </p:cNvSpPr>
            <p:nvPr/>
          </p:nvSpPr>
          <p:spPr bwMode="auto">
            <a:xfrm>
              <a:off x="5610434" y="2165059"/>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66597" name="TextBox 78">
              <a:extLst>
                <a:ext uri="{FF2B5EF4-FFF2-40B4-BE49-F238E27FC236}">
                  <a16:creationId xmlns:a16="http://schemas.microsoft.com/office/drawing/2014/main" id="{AD533079-D1DA-4060-8536-630060D771BC}"/>
                </a:ext>
              </a:extLst>
            </p:cNvPr>
            <p:cNvSpPr txBox="1">
              <a:spLocks noChangeArrowheads="1"/>
            </p:cNvSpPr>
            <p:nvPr/>
          </p:nvSpPr>
          <p:spPr bwMode="auto">
            <a:xfrm>
              <a:off x="5355873" y="2463202"/>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47" name="TextBox 46">
              <a:extLst>
                <a:ext uri="{FF2B5EF4-FFF2-40B4-BE49-F238E27FC236}">
                  <a16:creationId xmlns:a16="http://schemas.microsoft.com/office/drawing/2014/main" id="{FAAA36CE-624A-417F-AEF1-D44F63BEBEC9}"/>
                </a:ext>
              </a:extLst>
            </p:cNvPr>
            <p:cNvSpPr txBox="1"/>
            <p:nvPr/>
          </p:nvSpPr>
          <p:spPr>
            <a:xfrm>
              <a:off x="5007932" y="2548256"/>
              <a:ext cx="453733" cy="253816"/>
            </a:xfrm>
            <a:prstGeom prst="rect">
              <a:avLst/>
            </a:prstGeom>
            <a:noFill/>
          </p:spPr>
          <p:txBody>
            <a:bodyPr wrap="none">
              <a:spAutoFit/>
            </a:bodyPr>
            <a:lstStyle/>
            <a:p>
              <a:pPr algn="ctr">
                <a:defRPr/>
              </a:pPr>
              <a:r>
                <a:rPr lang="en-US" sz="1050" dirty="0">
                  <a:solidFill>
                    <a:schemeClr val="tx2">
                      <a:lumMod val="50000"/>
                    </a:schemeClr>
                  </a:solidFill>
                  <a:ea typeface="Helvetica Neue Thin" charset="0"/>
                  <a:cs typeface="Helvetica Neue Thin" charset="0"/>
                </a:rPr>
                <a:t>data</a:t>
              </a:r>
            </a:p>
          </p:txBody>
        </p:sp>
        <p:sp>
          <p:nvSpPr>
            <p:cNvPr id="48" name="TextBox 47">
              <a:extLst>
                <a:ext uri="{FF2B5EF4-FFF2-40B4-BE49-F238E27FC236}">
                  <a16:creationId xmlns:a16="http://schemas.microsoft.com/office/drawing/2014/main" id="{5E27C580-89E3-4521-8865-6280ED9A3F33}"/>
                </a:ext>
              </a:extLst>
            </p:cNvPr>
            <p:cNvSpPr txBox="1"/>
            <p:nvPr/>
          </p:nvSpPr>
          <p:spPr>
            <a:xfrm>
              <a:off x="5239558" y="2043798"/>
              <a:ext cx="453733" cy="253816"/>
            </a:xfrm>
            <a:prstGeom prst="rect">
              <a:avLst/>
            </a:prstGeom>
            <a:noFill/>
          </p:spPr>
          <p:txBody>
            <a:bodyPr wrap="none">
              <a:spAutoFit/>
            </a:bodyPr>
            <a:lstStyle/>
            <a:p>
              <a:pPr algn="ctr">
                <a:defRPr/>
              </a:pPr>
              <a:r>
                <a:rPr lang="en-US" sz="1050" dirty="0">
                  <a:solidFill>
                    <a:schemeClr val="tx2">
                      <a:lumMod val="50000"/>
                    </a:schemeClr>
                  </a:solidFill>
                  <a:ea typeface="Helvetica Neue Thin" charset="0"/>
                  <a:cs typeface="Helvetica Neue Thin" charset="0"/>
                </a:rPr>
                <a:t>data</a:t>
              </a:r>
            </a:p>
          </p:txBody>
        </p:sp>
      </p:grpSp>
      <p:sp>
        <p:nvSpPr>
          <p:cNvPr id="66581" name="TextBox 81">
            <a:extLst>
              <a:ext uri="{FF2B5EF4-FFF2-40B4-BE49-F238E27FC236}">
                <a16:creationId xmlns:a16="http://schemas.microsoft.com/office/drawing/2014/main" id="{A33B1AB8-A7CC-4925-8EEB-82964A256887}"/>
              </a:ext>
            </a:extLst>
          </p:cNvPr>
          <p:cNvSpPr txBox="1">
            <a:spLocks noChangeArrowheads="1"/>
          </p:cNvSpPr>
          <p:nvPr/>
        </p:nvSpPr>
        <p:spPr bwMode="auto">
          <a:xfrm>
            <a:off x="590550" y="4951413"/>
            <a:ext cx="93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New</a:t>
            </a:r>
          </a:p>
          <a:p>
            <a:pPr algn="ctr"/>
            <a:r>
              <a:rPr lang="en-US" altLang="en-US" sz="1400">
                <a:solidFill>
                  <a:schemeClr val="accent2"/>
                </a:solidFill>
                <a:ea typeface="Helvetica Neue Light"/>
                <a:cs typeface="Helvetica Neue Light"/>
              </a:rPr>
              <a:t>Data</a:t>
            </a:r>
          </a:p>
        </p:txBody>
      </p:sp>
      <p:grpSp>
        <p:nvGrpSpPr>
          <p:cNvPr id="66582" name="Group 82">
            <a:extLst>
              <a:ext uri="{FF2B5EF4-FFF2-40B4-BE49-F238E27FC236}">
                <a16:creationId xmlns:a16="http://schemas.microsoft.com/office/drawing/2014/main" id="{46517C17-7412-4F9F-AA6E-E25F3119089C}"/>
              </a:ext>
            </a:extLst>
          </p:cNvPr>
          <p:cNvGrpSpPr>
            <a:grpSpLocks/>
          </p:cNvGrpSpPr>
          <p:nvPr/>
        </p:nvGrpSpPr>
        <p:grpSpPr bwMode="auto">
          <a:xfrm>
            <a:off x="2960688" y="4265613"/>
            <a:ext cx="668337" cy="600075"/>
            <a:chOff x="595952" y="2224619"/>
            <a:chExt cx="1047523" cy="941914"/>
          </a:xfrm>
        </p:grpSpPr>
        <p:sp>
          <p:nvSpPr>
            <p:cNvPr id="66587" name="Rectangle 83">
              <a:extLst>
                <a:ext uri="{FF2B5EF4-FFF2-40B4-BE49-F238E27FC236}">
                  <a16:creationId xmlns:a16="http://schemas.microsoft.com/office/drawing/2014/main" id="{1709EB91-0129-4E83-A6BD-446AC4310118}"/>
                </a:ext>
              </a:extLst>
            </p:cNvPr>
            <p:cNvSpPr>
              <a:spLocks noChangeArrowheads="1"/>
            </p:cNvSpPr>
            <p:nvPr/>
          </p:nvSpPr>
          <p:spPr bwMode="auto">
            <a:xfrm>
              <a:off x="1057135" y="2224619"/>
              <a:ext cx="94079" cy="325968"/>
            </a:xfrm>
            <a:prstGeom prst="rect">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588" name="Moon 84">
              <a:extLst>
                <a:ext uri="{FF2B5EF4-FFF2-40B4-BE49-F238E27FC236}">
                  <a16:creationId xmlns:a16="http://schemas.microsoft.com/office/drawing/2014/main" id="{92017F92-6AF6-435F-96F0-1C052FC452BD}"/>
                </a:ext>
              </a:extLst>
            </p:cNvPr>
            <p:cNvSpPr>
              <a:spLocks noChangeArrowheads="1"/>
            </p:cNvSpPr>
            <p:nvPr/>
          </p:nvSpPr>
          <p:spPr bwMode="auto">
            <a:xfrm>
              <a:off x="595952" y="2580219"/>
              <a:ext cx="237065" cy="423333"/>
            </a:xfrm>
            <a:prstGeom prst="moon">
              <a:avLst>
                <a:gd name="adj" fmla="val 50000"/>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589" name="Moon 85">
              <a:extLst>
                <a:ext uri="{FF2B5EF4-FFF2-40B4-BE49-F238E27FC236}">
                  <a16:creationId xmlns:a16="http://schemas.microsoft.com/office/drawing/2014/main" id="{3A6ADD9E-7640-4EDF-BCF3-142D59245AFE}"/>
                </a:ext>
              </a:extLst>
            </p:cNvPr>
            <p:cNvSpPr>
              <a:spLocks noChangeArrowheads="1"/>
            </p:cNvSpPr>
            <p:nvPr/>
          </p:nvSpPr>
          <p:spPr bwMode="auto">
            <a:xfrm rot="10800000">
              <a:off x="1406410" y="2583924"/>
              <a:ext cx="237065" cy="423333"/>
            </a:xfrm>
            <a:prstGeom prst="moon">
              <a:avLst>
                <a:gd name="adj" fmla="val 50000"/>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54" name="Rectangle 53">
              <a:extLst>
                <a:ext uri="{FF2B5EF4-FFF2-40B4-BE49-F238E27FC236}">
                  <a16:creationId xmlns:a16="http://schemas.microsoft.com/office/drawing/2014/main" id="{284C84D7-64F5-4AC8-AA18-D3CA2F166513}"/>
                </a:ext>
              </a:extLst>
            </p:cNvPr>
            <p:cNvSpPr/>
            <p:nvPr/>
          </p:nvSpPr>
          <p:spPr>
            <a:xfrm>
              <a:off x="710408" y="2361669"/>
              <a:ext cx="823587" cy="804864"/>
            </a:xfrm>
            <a:prstGeom prst="rect">
              <a:avLst/>
            </a:prstGeom>
            <a:solidFill>
              <a:schemeClr val="accent2">
                <a:lumMod val="60000"/>
                <a:lumOff val="40000"/>
              </a:schemeClr>
            </a:solidFill>
            <a:ln>
              <a:solidFill>
                <a:schemeClr val="tx1"/>
              </a:solidFill>
            </a:ln>
          </p:spPr>
          <p:txBody>
            <a:bodyPr lIns="0" tIns="0" rIns="0" bIns="0" anchor="ctr"/>
            <a:lstStyle/>
            <a:p>
              <a:pPr algn="ctr">
                <a:defRPr/>
              </a:pPr>
              <a:endParaRPr lang="en-US" sz="1200" dirty="0" err="1">
                <a:solidFill>
                  <a:srgbClr val="FFFFFF"/>
                </a:solidFill>
                <a:latin typeface="Arial"/>
                <a:ea typeface="ＭＳ Ｐゴシック" panose="020B0600070205080204" pitchFamily="34" charset="-128"/>
                <a:cs typeface="Arial"/>
              </a:endParaRPr>
            </a:p>
          </p:txBody>
        </p:sp>
        <p:sp>
          <p:nvSpPr>
            <p:cNvPr id="66591" name="Oval 87">
              <a:extLst>
                <a:ext uri="{FF2B5EF4-FFF2-40B4-BE49-F238E27FC236}">
                  <a16:creationId xmlns:a16="http://schemas.microsoft.com/office/drawing/2014/main" id="{B36E721F-E06B-4A04-A611-F177D86FE50B}"/>
                </a:ext>
              </a:extLst>
            </p:cNvPr>
            <p:cNvSpPr>
              <a:spLocks noChangeArrowheads="1"/>
            </p:cNvSpPr>
            <p:nvPr/>
          </p:nvSpPr>
          <p:spPr bwMode="auto">
            <a:xfrm>
              <a:off x="853429" y="2489199"/>
              <a:ext cx="160868" cy="160868"/>
            </a:xfrm>
            <a:prstGeom prst="ellipse">
              <a:avLst/>
            </a:prstGeom>
            <a:solidFill>
              <a:schemeClr val="bg2"/>
            </a:solidFill>
            <a:ln w="9525">
              <a:solidFill>
                <a:schemeClr val="tx1"/>
              </a:solidFill>
              <a:round/>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592" name="Oval 88">
              <a:extLst>
                <a:ext uri="{FF2B5EF4-FFF2-40B4-BE49-F238E27FC236}">
                  <a16:creationId xmlns:a16="http://schemas.microsoft.com/office/drawing/2014/main" id="{D165D1BB-0A1A-4015-A8FE-B7AE086A33CA}"/>
                </a:ext>
              </a:extLst>
            </p:cNvPr>
            <p:cNvSpPr>
              <a:spLocks noChangeArrowheads="1"/>
            </p:cNvSpPr>
            <p:nvPr/>
          </p:nvSpPr>
          <p:spPr bwMode="auto">
            <a:xfrm>
              <a:off x="1193993" y="2489199"/>
              <a:ext cx="160868" cy="160868"/>
            </a:xfrm>
            <a:prstGeom prst="ellipse">
              <a:avLst/>
            </a:prstGeom>
            <a:solidFill>
              <a:schemeClr val="bg2"/>
            </a:solidFill>
            <a:ln w="9525">
              <a:solidFill>
                <a:schemeClr val="tx1"/>
              </a:solidFill>
              <a:round/>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593" name="Moon 89">
              <a:extLst>
                <a:ext uri="{FF2B5EF4-FFF2-40B4-BE49-F238E27FC236}">
                  <a16:creationId xmlns:a16="http://schemas.microsoft.com/office/drawing/2014/main" id="{59D85925-3368-48CF-B819-79D144F1E137}"/>
                </a:ext>
              </a:extLst>
            </p:cNvPr>
            <p:cNvSpPr>
              <a:spLocks noChangeArrowheads="1"/>
            </p:cNvSpPr>
            <p:nvPr/>
          </p:nvSpPr>
          <p:spPr bwMode="auto">
            <a:xfrm rot="-5400000">
              <a:off x="1039812" y="2701397"/>
              <a:ext cx="147108" cy="423333"/>
            </a:xfrm>
            <a:prstGeom prst="moon">
              <a:avLst>
                <a:gd name="adj" fmla="val 87500"/>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grpSp>
      <p:sp>
        <p:nvSpPr>
          <p:cNvPr id="66583" name="TextBox 90">
            <a:extLst>
              <a:ext uri="{FF2B5EF4-FFF2-40B4-BE49-F238E27FC236}">
                <a16:creationId xmlns:a16="http://schemas.microsoft.com/office/drawing/2014/main" id="{FDB109C7-61BB-427A-9AF8-F17A4608D491}"/>
              </a:ext>
            </a:extLst>
          </p:cNvPr>
          <p:cNvSpPr txBox="1">
            <a:spLocks noChangeArrowheads="1"/>
          </p:cNvSpPr>
          <p:nvPr/>
        </p:nvSpPr>
        <p:spPr bwMode="auto">
          <a:xfrm>
            <a:off x="2816225" y="4954588"/>
            <a:ext cx="93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Trained model</a:t>
            </a:r>
          </a:p>
        </p:txBody>
      </p:sp>
      <p:sp>
        <p:nvSpPr>
          <p:cNvPr id="66584" name="Down Arrow 9">
            <a:extLst>
              <a:ext uri="{FF2B5EF4-FFF2-40B4-BE49-F238E27FC236}">
                <a16:creationId xmlns:a16="http://schemas.microsoft.com/office/drawing/2014/main" id="{3827CE68-FB77-4AA1-A47A-751180183E6E}"/>
              </a:ext>
            </a:extLst>
          </p:cNvPr>
          <p:cNvSpPr>
            <a:spLocks noChangeArrowheads="1"/>
          </p:cNvSpPr>
          <p:nvPr/>
        </p:nvSpPr>
        <p:spPr bwMode="auto">
          <a:xfrm rot="-5400000">
            <a:off x="1920875" y="4275138"/>
            <a:ext cx="354013" cy="655637"/>
          </a:xfrm>
          <a:prstGeom prst="downArrow">
            <a:avLst>
              <a:gd name="adj1" fmla="val 50000"/>
              <a:gd name="adj2" fmla="val 49884"/>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585" name="Down Arrow 47">
            <a:extLst>
              <a:ext uri="{FF2B5EF4-FFF2-40B4-BE49-F238E27FC236}">
                <a16:creationId xmlns:a16="http://schemas.microsoft.com/office/drawing/2014/main" id="{4239B11E-61B2-49D7-84F8-F41770405034}"/>
              </a:ext>
            </a:extLst>
          </p:cNvPr>
          <p:cNvSpPr>
            <a:spLocks noChangeArrowheads="1"/>
          </p:cNvSpPr>
          <p:nvPr/>
        </p:nvSpPr>
        <p:spPr bwMode="auto">
          <a:xfrm rot="-5400000">
            <a:off x="4354513" y="4379913"/>
            <a:ext cx="352425" cy="581025"/>
          </a:xfrm>
          <a:prstGeom prst="downArrow">
            <a:avLst>
              <a:gd name="adj1" fmla="val 50000"/>
              <a:gd name="adj2" fmla="val 50131"/>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6586" name="TextBox 73">
            <a:extLst>
              <a:ext uri="{FF2B5EF4-FFF2-40B4-BE49-F238E27FC236}">
                <a16:creationId xmlns:a16="http://schemas.microsoft.com/office/drawing/2014/main" id="{B857F619-AADF-4BD9-9781-DF70D5EAD92C}"/>
              </a:ext>
            </a:extLst>
          </p:cNvPr>
          <p:cNvSpPr txBox="1">
            <a:spLocks noChangeArrowheads="1"/>
          </p:cNvSpPr>
          <p:nvPr/>
        </p:nvSpPr>
        <p:spPr bwMode="auto">
          <a:xfrm>
            <a:off x="1009650" y="2832100"/>
            <a:ext cx="11985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 Outcome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itle 1">
            <a:extLst>
              <a:ext uri="{FF2B5EF4-FFF2-40B4-BE49-F238E27FC236}">
                <a16:creationId xmlns:a16="http://schemas.microsoft.com/office/drawing/2014/main" id="{AAF5A0D0-0522-4CF3-AB73-B2CB34CF688E}"/>
              </a:ext>
            </a:extLst>
          </p:cNvPr>
          <p:cNvSpPr>
            <a:spLocks noGrp="1" noChangeArrowheads="1"/>
          </p:cNvSpPr>
          <p:nvPr>
            <p:ph type="title"/>
          </p:nvPr>
        </p:nvSpPr>
        <p:spPr/>
        <p:txBody>
          <a:bodyPr/>
          <a:lstStyle/>
          <a:p>
            <a:r>
              <a:rPr lang="en-US" altLang="en-US" sz="2600"/>
              <a:t>Lab-5: Flow (continued)</a:t>
            </a:r>
          </a:p>
        </p:txBody>
      </p:sp>
      <p:sp>
        <p:nvSpPr>
          <p:cNvPr id="3" name="Content Placeholder 2">
            <a:extLst>
              <a:ext uri="{FF2B5EF4-FFF2-40B4-BE49-F238E27FC236}">
                <a16:creationId xmlns:a16="http://schemas.microsoft.com/office/drawing/2014/main" id="{B62D6A3C-76F7-4DC9-AF3F-7BEF0D402227}"/>
              </a:ext>
            </a:extLst>
          </p:cNvPr>
          <p:cNvSpPr>
            <a:spLocks noGrp="1"/>
          </p:cNvSpPr>
          <p:nvPr>
            <p:ph idx="1"/>
          </p:nvPr>
        </p:nvSpPr>
        <p:spPr>
          <a:xfrm>
            <a:off x="785813" y="1284288"/>
            <a:ext cx="8805862" cy="4208462"/>
          </a:xfrm>
        </p:spPr>
        <p:txBody>
          <a:bodyPr/>
          <a:lstStyle/>
          <a:p>
            <a:pPr marL="0" indent="0">
              <a:buFont typeface="Wingdings" panose="05000000000000000000" pitchFamily="2" charset="2"/>
              <a:buNone/>
              <a:defRPr/>
            </a:pPr>
            <a:r>
              <a:rPr lang="en-US" sz="1800" dirty="0">
                <a:ea typeface="+mn-ea"/>
              </a:rPr>
              <a:t>Evaluate the resulting predictions</a:t>
            </a:r>
          </a:p>
          <a:p>
            <a:pPr lvl="1">
              <a:buFont typeface="Wingdings" panose="05000000000000000000" pitchFamily="2" charset="2"/>
              <a:buChar char="§"/>
              <a:defRPr/>
            </a:pPr>
            <a:r>
              <a:rPr lang="en-US" sz="1600" dirty="0">
                <a:ea typeface="+mn-ea"/>
              </a:rPr>
              <a:t>Area under the ROC curve</a:t>
            </a:r>
          </a:p>
          <a:p>
            <a:pPr>
              <a:defRPr/>
            </a:pPr>
            <a:endParaRPr lang="en-US" dirty="0">
              <a:ea typeface="+mn-ea"/>
            </a:endParaRPr>
          </a:p>
          <a:p>
            <a:pPr marL="0" indent="0">
              <a:buFont typeface="Wingdings" panose="05000000000000000000" pitchFamily="2" charset="2"/>
              <a:buNone/>
              <a:defRPr/>
            </a:pPr>
            <a:r>
              <a:rPr lang="en-US" sz="1800" dirty="0">
                <a:ea typeface="+mn-ea"/>
              </a:rPr>
              <a:t>Tune the model (</a:t>
            </a:r>
            <a:r>
              <a:rPr lang="en-US" sz="1800" dirty="0" err="1">
                <a:ea typeface="+mn-ea"/>
              </a:rPr>
              <a:t>hyperparamaters</a:t>
            </a:r>
            <a:r>
              <a:rPr lang="en-US" sz="1800" dirty="0">
                <a:ea typeface="+mn-ea"/>
              </a:rPr>
              <a:t>)</a:t>
            </a:r>
          </a:p>
          <a:p>
            <a:pPr lvl="1">
              <a:buFont typeface="Wingdings" panose="05000000000000000000" pitchFamily="2" charset="2"/>
              <a:buChar char="§"/>
              <a:defRPr/>
            </a:pPr>
            <a:r>
              <a:rPr lang="en-US" sz="1600" dirty="0">
                <a:ea typeface="+mn-ea"/>
              </a:rPr>
              <a:t>Build Parameter Grid</a:t>
            </a:r>
          </a:p>
          <a:p>
            <a:pPr lvl="1">
              <a:buFont typeface="Wingdings" panose="05000000000000000000" pitchFamily="2" charset="2"/>
              <a:buChar char="§"/>
              <a:defRPr/>
            </a:pPr>
            <a:r>
              <a:rPr lang="en-US" sz="1600" dirty="0">
                <a:ea typeface="+mn-ea"/>
              </a:rPr>
              <a:t>Cross-evaluate to find the best model</a:t>
            </a:r>
          </a:p>
          <a:p>
            <a:pPr marL="342900" lvl="1" indent="0">
              <a:buFont typeface="Symbol" panose="05050102010706020507" pitchFamily="18" charset="2"/>
              <a:buNone/>
              <a:defRPr/>
            </a:pPr>
            <a:endParaRPr lang="en-US" dirty="0">
              <a:ea typeface="+mn-ea"/>
            </a:endParaRPr>
          </a:p>
          <a:p>
            <a:pPr marL="0" indent="0">
              <a:buFont typeface="Wingdings" panose="05000000000000000000" pitchFamily="2" charset="2"/>
              <a:buNone/>
              <a:defRPr/>
            </a:pPr>
            <a:r>
              <a:rPr lang="en-US" sz="1800" dirty="0">
                <a:ea typeface="+mn-ea"/>
              </a:rPr>
              <a:t>Score the </a:t>
            </a:r>
            <a:r>
              <a:rPr lang="en-US" sz="1800" dirty="0" err="1">
                <a:ea typeface="+mn-ea"/>
              </a:rPr>
              <a:t>unvetted</a:t>
            </a:r>
            <a:r>
              <a:rPr lang="en-US" sz="1800" dirty="0">
                <a:ea typeface="+mn-ea"/>
              </a:rPr>
              <a:t> records  </a:t>
            </a:r>
          </a:p>
          <a:p>
            <a:pPr lvl="1">
              <a:buFont typeface="Wingdings" panose="05000000000000000000" pitchFamily="2" charset="2"/>
              <a:buChar char="§"/>
              <a:defRPr/>
            </a:pPr>
            <a:r>
              <a:rPr lang="en-US" sz="1600" dirty="0">
                <a:ea typeface="+mn-ea"/>
              </a:rPr>
              <a:t>Use Best Model to Score </a:t>
            </a:r>
            <a:r>
              <a:rPr lang="en-US" sz="1600" dirty="0" err="1">
                <a:ea typeface="+mn-ea"/>
              </a:rPr>
              <a:t>unvetted</a:t>
            </a:r>
            <a:r>
              <a:rPr lang="en-US" sz="1600" dirty="0">
                <a:ea typeface="+mn-ea"/>
              </a:rPr>
              <a:t> records (VETTING LEVEL == 100)</a:t>
            </a:r>
          </a:p>
          <a:p>
            <a:pPr lvl="1">
              <a:buFont typeface="Wingdings" panose="05000000000000000000" pitchFamily="2" charset="2"/>
              <a:buChar char="§"/>
              <a:defRPr/>
            </a:pPr>
            <a:r>
              <a:rPr lang="en-US" sz="1600" dirty="0">
                <a:ea typeface="+mn-ea"/>
              </a:rPr>
              <a:t>Write results into the Database</a:t>
            </a:r>
          </a:p>
          <a:p>
            <a:pPr marL="290513" lvl="1" indent="0">
              <a:buFont typeface="Symbol" panose="05050102010706020507" pitchFamily="18" charset="2"/>
              <a:buNone/>
              <a:defRPr/>
            </a:pPr>
            <a:endParaRPr lang="en-US" sz="1600" dirty="0">
              <a:ea typeface="+mn-ea"/>
            </a:endParaRPr>
          </a:p>
          <a:p>
            <a:pPr marL="0" indent="0">
              <a:buFont typeface="Wingdings" panose="05000000000000000000" pitchFamily="2" charset="2"/>
              <a:buNone/>
              <a:defRPr/>
            </a:pPr>
            <a:r>
              <a:rPr lang="en-US" sz="1800" dirty="0">
                <a:ea typeface="+mn-ea"/>
              </a:rPr>
              <a:t>Save the model in the Model Repository</a:t>
            </a:r>
          </a:p>
          <a:p>
            <a:pPr lvl="1">
              <a:buFont typeface="Wingdings" panose="05000000000000000000" pitchFamily="2" charset="2"/>
              <a:buChar char="§"/>
              <a:defRPr/>
            </a:pPr>
            <a:r>
              <a:rPr lang="en-US" sz="1600" dirty="0">
                <a:ea typeface="+mn-ea"/>
              </a:rPr>
              <a:t>Model properties can be saved as well (</a:t>
            </a:r>
            <a:r>
              <a:rPr lang="en-US" sz="1600" dirty="0" err="1">
                <a:ea typeface="+mn-ea"/>
              </a:rPr>
              <a:t>e.g</a:t>
            </a:r>
            <a:r>
              <a:rPr lang="en-US" sz="1600" dirty="0">
                <a:ea typeface="+mn-ea"/>
              </a:rPr>
              <a:t> Area under the ROC curve)</a:t>
            </a:r>
          </a:p>
          <a:p>
            <a:pPr>
              <a:defRPr/>
            </a:pPr>
            <a:endParaRPr lang="en-US" sz="1800" dirty="0">
              <a:ea typeface="+mn-ea"/>
            </a:endParaRPr>
          </a:p>
          <a:p>
            <a:pPr>
              <a:defRPr/>
            </a:pPr>
            <a:endParaRPr lang="en-US" dirty="0">
              <a:ea typeface="+mn-ea"/>
            </a:endParaRPr>
          </a:p>
          <a:p>
            <a:pPr marL="342900" lvl="1" indent="0">
              <a:buFont typeface="Symbol" panose="05050102010706020507" pitchFamily="18" charset="2"/>
              <a:buNone/>
              <a:defRPr/>
            </a:pPr>
            <a:endParaRPr lang="en-US" dirty="0">
              <a:ea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a:extLst>
              <a:ext uri="{FF2B5EF4-FFF2-40B4-BE49-F238E27FC236}">
                <a16:creationId xmlns:a16="http://schemas.microsoft.com/office/drawing/2014/main" id="{0AA0C0C3-5FA5-4AB3-833E-C12192BBFDFF}"/>
              </a:ext>
            </a:extLst>
          </p:cNvPr>
          <p:cNvSpPr>
            <a:spLocks noGrp="1" noChangeArrowheads="1"/>
          </p:cNvSpPr>
          <p:nvPr>
            <p:ph type="title"/>
          </p:nvPr>
        </p:nvSpPr>
        <p:spPr/>
        <p:txBody>
          <a:bodyPr/>
          <a:lstStyle/>
          <a:p>
            <a:pPr eaLnBrk="1" hangingPunct="1"/>
            <a:r>
              <a:rPr lang="en-US" altLang="en-US" sz="2600"/>
              <a:t>Lab-5: Machine Learning using SparkML</a:t>
            </a:r>
          </a:p>
        </p:txBody>
      </p:sp>
      <p:sp>
        <p:nvSpPr>
          <p:cNvPr id="2" name="Rectangle 1">
            <a:extLst>
              <a:ext uri="{FF2B5EF4-FFF2-40B4-BE49-F238E27FC236}">
                <a16:creationId xmlns:a16="http://schemas.microsoft.com/office/drawing/2014/main" id="{9F25186C-DBE3-425C-8F96-9D1FD74A751E}"/>
              </a:ext>
            </a:extLst>
          </p:cNvPr>
          <p:cNvSpPr/>
          <p:nvPr/>
        </p:nvSpPr>
        <p:spPr>
          <a:xfrm>
            <a:off x="782638" y="1290638"/>
            <a:ext cx="7650162" cy="4908550"/>
          </a:xfrm>
          <a:prstGeom prst="rect">
            <a:avLst/>
          </a:prstGeom>
        </p:spPr>
        <p:txBody>
          <a:bodyPr>
            <a:spAutoFit/>
          </a:bodyPr>
          <a:lstStyle/>
          <a:p>
            <a:pPr>
              <a:defRPr/>
            </a:pPr>
            <a:r>
              <a:rPr lang="en-US" sz="2000" b="1" dirty="0">
                <a:ea typeface="ＭＳ Ｐゴシック" panose="020B0600070205080204" pitchFamily="34" charset="-128"/>
              </a:rPr>
              <a:t>Introduction</a:t>
            </a:r>
            <a:r>
              <a:rPr lang="en-US" sz="2000" dirty="0">
                <a:ea typeface="ＭＳ Ｐゴシック" panose="020B0600070205080204" pitchFamily="34" charset="-128"/>
              </a:rPr>
              <a:t>: </a:t>
            </a:r>
          </a:p>
          <a:p>
            <a:pPr>
              <a:defRPr/>
            </a:pPr>
            <a:r>
              <a:rPr lang="en-US" sz="1800" dirty="0">
                <a:ea typeface="ＭＳ Ｐゴシック" panose="020B0600070205080204" pitchFamily="34" charset="-128"/>
              </a:rPr>
              <a:t>In this lab, you will use </a:t>
            </a:r>
            <a:r>
              <a:rPr lang="en-US" sz="1800" dirty="0" err="1">
                <a:ea typeface="ＭＳ Ｐゴシック" panose="020B0600070205080204" pitchFamily="34" charset="-128"/>
              </a:rPr>
              <a:t>SparkML</a:t>
            </a:r>
            <a:r>
              <a:rPr lang="en-US" sz="1800" dirty="0">
                <a:ea typeface="ＭＳ Ｐゴシック" panose="020B0600070205080204" pitchFamily="34" charset="-128"/>
              </a:rPr>
              <a:t> in Watson Studio to run generated travel data through a machine learning algorithm, automatically tune the algorithm, and load the prediction results into a DB2 on Cloud database.</a:t>
            </a:r>
          </a:p>
          <a:p>
            <a:pPr>
              <a:defRPr/>
            </a:pPr>
            <a:endParaRPr lang="en-US" sz="500" dirty="0">
              <a:ea typeface="ＭＳ Ｐゴシック" panose="020B0600070205080204" pitchFamily="34" charset="-128"/>
            </a:endParaRPr>
          </a:p>
          <a:p>
            <a:pPr>
              <a:defRPr/>
            </a:pPr>
            <a:r>
              <a:rPr lang="en-US" sz="2000" b="1" dirty="0">
                <a:ea typeface="ＭＳ Ｐゴシック" panose="020B0600070205080204" pitchFamily="34" charset="-128"/>
              </a:rPr>
              <a:t>Objectives</a:t>
            </a:r>
            <a:r>
              <a:rPr lang="en-US" sz="2000" dirty="0">
                <a:ea typeface="ＭＳ Ｐゴシック" panose="020B0600070205080204" pitchFamily="34" charset="-128"/>
              </a:rPr>
              <a:t>: </a:t>
            </a:r>
          </a:p>
          <a:p>
            <a:pPr>
              <a:defRPr/>
            </a:pPr>
            <a:r>
              <a:rPr lang="en-US" sz="1800" dirty="0">
                <a:ea typeface="ＭＳ Ｐゴシック" panose="020B0600070205080204" pitchFamily="34" charset="-128"/>
              </a:rPr>
              <a:t>Upon completing the lab, you will know how to use a </a:t>
            </a:r>
            <a:r>
              <a:rPr lang="en-US" sz="1800" dirty="0" err="1">
                <a:ea typeface="ＭＳ Ｐゴシック" panose="020B0600070205080204" pitchFamily="34" charset="-128"/>
              </a:rPr>
              <a:t>Jupyter</a:t>
            </a:r>
            <a:r>
              <a:rPr lang="en-US" sz="1800" dirty="0">
                <a:ea typeface="ＭＳ Ｐゴシック" panose="020B0600070205080204" pitchFamily="34" charset="-128"/>
              </a:rPr>
              <a:t> Notebook to:</a:t>
            </a:r>
          </a:p>
          <a:p>
            <a:pPr marL="285750" indent="-285750">
              <a:buFont typeface="Wingdings" panose="05000000000000000000" pitchFamily="2" charset="2"/>
              <a:buChar char="§"/>
              <a:defRPr/>
            </a:pPr>
            <a:r>
              <a:rPr lang="en-US" dirty="0">
                <a:ea typeface="ＭＳ Ｐゴシック" panose="020B0600070205080204" pitchFamily="34" charset="-128"/>
              </a:rPr>
              <a:t>Connect to a cataloged assets to read in data used for machine learning.</a:t>
            </a:r>
          </a:p>
          <a:p>
            <a:pPr marL="285750" indent="-285750">
              <a:buFont typeface="Wingdings" panose="05000000000000000000" pitchFamily="2" charset="2"/>
              <a:buChar char="§"/>
              <a:defRPr/>
            </a:pPr>
            <a:r>
              <a:rPr lang="en-US" dirty="0">
                <a:ea typeface="ＭＳ Ｐゴシック" panose="020B0600070205080204" pitchFamily="34" charset="-128"/>
              </a:rPr>
              <a:t>Select the target and features</a:t>
            </a:r>
          </a:p>
          <a:p>
            <a:pPr marL="285750" indent="-285750">
              <a:buFont typeface="Wingdings" panose="05000000000000000000" pitchFamily="2" charset="2"/>
              <a:buChar char="§"/>
              <a:defRPr/>
            </a:pPr>
            <a:r>
              <a:rPr lang="en-US" dirty="0">
                <a:ea typeface="ＭＳ Ｐゴシック" panose="020B0600070205080204" pitchFamily="34" charset="-128"/>
              </a:rPr>
              <a:t>Transform data</a:t>
            </a:r>
          </a:p>
          <a:p>
            <a:pPr marL="285750" indent="-285750">
              <a:buFont typeface="Wingdings" panose="05000000000000000000" pitchFamily="2" charset="2"/>
              <a:buChar char="§"/>
              <a:defRPr/>
            </a:pPr>
            <a:r>
              <a:rPr lang="en-US" dirty="0">
                <a:ea typeface="ＭＳ Ｐゴシック" panose="020B0600070205080204" pitchFamily="34" charset="-128"/>
              </a:rPr>
              <a:t>Declare a machine learning model.</a:t>
            </a:r>
          </a:p>
          <a:p>
            <a:pPr marL="285750" indent="-285750">
              <a:buFont typeface="Wingdings" panose="05000000000000000000" pitchFamily="2" charset="2"/>
              <a:buChar char="§"/>
              <a:defRPr/>
            </a:pPr>
            <a:r>
              <a:rPr lang="en-US" dirty="0">
                <a:ea typeface="ＭＳ Ｐゴシック" panose="020B0600070205080204" pitchFamily="34" charset="-128"/>
              </a:rPr>
              <a:t>Setup up the data transform and modeling pipeline</a:t>
            </a:r>
          </a:p>
          <a:p>
            <a:pPr marL="285750" indent="-285750">
              <a:buFont typeface="Wingdings" panose="05000000000000000000" pitchFamily="2" charset="2"/>
              <a:buChar char="§"/>
              <a:defRPr/>
            </a:pPr>
            <a:r>
              <a:rPr lang="en-US" dirty="0">
                <a:ea typeface="ＭＳ Ｐゴシック" panose="020B0600070205080204" pitchFamily="34" charset="-128"/>
              </a:rPr>
              <a:t>Train the model.</a:t>
            </a:r>
          </a:p>
          <a:p>
            <a:pPr marL="285750" indent="-285750">
              <a:buFont typeface="Wingdings" panose="05000000000000000000" pitchFamily="2" charset="2"/>
              <a:buChar char="§"/>
              <a:defRPr/>
            </a:pPr>
            <a:r>
              <a:rPr lang="en-US" dirty="0">
                <a:ea typeface="ＭＳ Ｐゴシック" panose="020B0600070205080204" pitchFamily="34" charset="-128"/>
              </a:rPr>
              <a:t>Evaluate the model. </a:t>
            </a:r>
          </a:p>
          <a:p>
            <a:pPr marL="285750" indent="-285750">
              <a:buFont typeface="Wingdings" panose="05000000000000000000" pitchFamily="2" charset="2"/>
              <a:buChar char="§"/>
              <a:defRPr/>
            </a:pPr>
            <a:r>
              <a:rPr lang="en-US" dirty="0">
                <a:ea typeface="ＭＳ Ｐゴシック" panose="020B0600070205080204" pitchFamily="34" charset="-128"/>
              </a:rPr>
              <a:t>Automatically tune the model. </a:t>
            </a:r>
          </a:p>
          <a:p>
            <a:pPr marL="285750" indent="-285750">
              <a:buFont typeface="Wingdings" panose="05000000000000000000" pitchFamily="2" charset="2"/>
              <a:buChar char="§"/>
              <a:defRPr/>
            </a:pPr>
            <a:r>
              <a:rPr lang="en-US" dirty="0">
                <a:ea typeface="ＭＳ Ｐゴシック" panose="020B0600070205080204" pitchFamily="34" charset="-128"/>
              </a:rPr>
              <a:t>Score data and load into a new DB2 table.</a:t>
            </a:r>
          </a:p>
          <a:p>
            <a:pPr marL="285750" indent="-285750">
              <a:buFont typeface="Wingdings" panose="05000000000000000000" pitchFamily="2" charset="2"/>
              <a:buChar char="§"/>
              <a:defRPr/>
            </a:pPr>
            <a:r>
              <a:rPr lang="en-US" dirty="0">
                <a:ea typeface="ＭＳ Ｐゴシック" panose="020B0600070205080204" pitchFamily="34" charset="-128"/>
              </a:rPr>
              <a:t>Save the trained model</a:t>
            </a:r>
          </a:p>
          <a:p>
            <a:pPr>
              <a:defRPr/>
            </a:pPr>
            <a:endParaRPr lang="en-US" sz="1800" dirty="0">
              <a:ea typeface="ＭＳ Ｐゴシック" panose="020B0600070205080204" pitchFamily="34" charset="-128"/>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a:extLst>
              <a:ext uri="{FF2B5EF4-FFF2-40B4-BE49-F238E27FC236}">
                <a16:creationId xmlns:a16="http://schemas.microsoft.com/office/drawing/2014/main" id="{0BDF93BD-62DE-47E3-A789-C016CB1ADFD6}"/>
              </a:ext>
            </a:extLst>
          </p:cNvPr>
          <p:cNvSpPr>
            <a:spLocks noGrp="1" noChangeArrowheads="1"/>
          </p:cNvSpPr>
          <p:nvPr>
            <p:ph type="title"/>
          </p:nvPr>
        </p:nvSpPr>
        <p:spPr/>
        <p:txBody>
          <a:bodyPr/>
          <a:lstStyle/>
          <a:p>
            <a:pPr eaLnBrk="1" hangingPunct="1"/>
            <a:r>
              <a:rPr lang="en-US" altLang="en-US" sz="2600"/>
              <a:t>Lab-6: AutoAI + DevOps</a:t>
            </a:r>
          </a:p>
        </p:txBody>
      </p:sp>
      <p:sp>
        <p:nvSpPr>
          <p:cNvPr id="2" name="Rectangle 1">
            <a:extLst>
              <a:ext uri="{FF2B5EF4-FFF2-40B4-BE49-F238E27FC236}">
                <a16:creationId xmlns:a16="http://schemas.microsoft.com/office/drawing/2014/main" id="{9F25186C-DBE3-425C-8F96-9D1FD74A751E}"/>
              </a:ext>
            </a:extLst>
          </p:cNvPr>
          <p:cNvSpPr/>
          <p:nvPr/>
        </p:nvSpPr>
        <p:spPr>
          <a:xfrm>
            <a:off x="782638" y="1290638"/>
            <a:ext cx="7650162" cy="5032147"/>
          </a:xfrm>
          <a:prstGeom prst="rect">
            <a:avLst/>
          </a:prstGeom>
        </p:spPr>
        <p:txBody>
          <a:bodyPr>
            <a:spAutoFit/>
          </a:bodyPr>
          <a:lstStyle/>
          <a:p>
            <a:pPr>
              <a:defRPr/>
            </a:pPr>
            <a:r>
              <a:rPr lang="en-US" sz="2000" b="1" dirty="0">
                <a:ea typeface="ＭＳ Ｐゴシック" panose="020B0600070205080204" pitchFamily="34" charset="-128"/>
              </a:rPr>
              <a:t>Introduction:</a:t>
            </a:r>
          </a:p>
          <a:p>
            <a:pPr>
              <a:defRPr/>
            </a:pPr>
            <a:r>
              <a:rPr lang="en-US" dirty="0">
                <a:ea typeface="ＭＳ Ｐゴシック" panose="020B0600070205080204" pitchFamily="34" charset="-128"/>
              </a:rPr>
              <a:t>This lab consists of two parts. The first part will demonstrate the exciting </a:t>
            </a:r>
            <a:r>
              <a:rPr lang="en-US" dirty="0" err="1">
                <a:ea typeface="ＭＳ Ｐゴシック" panose="020B0600070205080204" pitchFamily="34" charset="-128"/>
              </a:rPr>
              <a:t>AutoAI</a:t>
            </a:r>
            <a:r>
              <a:rPr lang="en-US" dirty="0">
                <a:ea typeface="ＭＳ Ｐゴシック" panose="020B0600070205080204" pitchFamily="34" charset="-128"/>
              </a:rPr>
              <a:t> capability to build and deploy an optimized model based on the trafficking data set. The second part will deploy a web application using the IBM Cloud DevOps toolchain that will invoke the deployed model to predict the trafficking risk.</a:t>
            </a:r>
          </a:p>
          <a:p>
            <a:pPr>
              <a:defRPr/>
            </a:pPr>
            <a:endParaRPr lang="en-US" sz="500" dirty="0">
              <a:ea typeface="ＭＳ Ｐゴシック" panose="020B0600070205080204" pitchFamily="34" charset="-128"/>
            </a:endParaRPr>
          </a:p>
          <a:p>
            <a:pPr>
              <a:defRPr/>
            </a:pPr>
            <a:r>
              <a:rPr lang="en-US" sz="2000" b="1" dirty="0">
                <a:ea typeface="ＭＳ Ｐゴシック" panose="020B0600070205080204" pitchFamily="34" charset="-128"/>
              </a:rPr>
              <a:t>Objectives:</a:t>
            </a:r>
          </a:p>
          <a:p>
            <a:pPr>
              <a:defRPr/>
            </a:pPr>
            <a:r>
              <a:rPr lang="en-US" sz="1800" dirty="0">
                <a:ea typeface="ＭＳ Ｐゴシック" panose="020B0600070205080204" pitchFamily="34" charset="-128"/>
              </a:rPr>
              <a:t>Upon completing the lab, you will:</a:t>
            </a:r>
          </a:p>
          <a:p>
            <a:pPr marL="285750" indent="-285750">
              <a:buFont typeface="Wingdings" panose="05000000000000000000" pitchFamily="2" charset="2"/>
              <a:buChar char="§"/>
              <a:defRPr/>
            </a:pPr>
            <a:r>
              <a:rPr lang="en-US" dirty="0">
                <a:ea typeface="ＭＳ Ｐゴシック" panose="020B0600070205080204" pitchFamily="34" charset="-128"/>
              </a:rPr>
              <a:t>Become familiar with the </a:t>
            </a:r>
            <a:r>
              <a:rPr lang="en-US" dirty="0" err="1">
                <a:ea typeface="ＭＳ Ｐゴシック" panose="020B0600070205080204" pitchFamily="34" charset="-128"/>
              </a:rPr>
              <a:t>AutoAI</a:t>
            </a:r>
            <a:r>
              <a:rPr lang="en-US" dirty="0">
                <a:ea typeface="ＭＳ Ｐゴシック" panose="020B0600070205080204" pitchFamily="34" charset="-128"/>
              </a:rPr>
              <a:t> feature of Watson Studio.</a:t>
            </a:r>
          </a:p>
          <a:p>
            <a:pPr marL="285750" indent="-285750">
              <a:buFont typeface="Wingdings" panose="05000000000000000000" pitchFamily="2" charset="2"/>
              <a:buChar char="§"/>
              <a:defRPr/>
            </a:pPr>
            <a:r>
              <a:rPr lang="en-US" dirty="0">
                <a:ea typeface="ＭＳ Ｐゴシック" panose="020B0600070205080204" pitchFamily="34" charset="-128"/>
              </a:rPr>
              <a:t>Train/Evaluate a machine learning model</a:t>
            </a:r>
          </a:p>
          <a:p>
            <a:pPr marL="285750" indent="-285750">
              <a:buFont typeface="Wingdings" panose="05000000000000000000" pitchFamily="2" charset="2"/>
              <a:buChar char="§"/>
              <a:defRPr/>
            </a:pPr>
            <a:r>
              <a:rPr lang="en-US" dirty="0">
                <a:ea typeface="ＭＳ Ｐゴシック" panose="020B0600070205080204" pitchFamily="34" charset="-128"/>
              </a:rPr>
              <a:t>Deploy a machine learning model.</a:t>
            </a:r>
          </a:p>
          <a:p>
            <a:pPr>
              <a:defRPr/>
            </a:pPr>
            <a:r>
              <a:rPr lang="en-US" dirty="0">
                <a:ea typeface="ＭＳ Ｐゴシック" panose="020B0600070205080204" pitchFamily="34" charset="-128"/>
              </a:rPr>
              <a:t>-----------------------------------------------------------------------------------------------------</a:t>
            </a:r>
          </a:p>
          <a:p>
            <a:pPr marL="285750" indent="-285750">
              <a:buFont typeface="Wingdings" panose="05000000000000000000" pitchFamily="2" charset="2"/>
              <a:buChar char="§"/>
              <a:defRPr/>
            </a:pPr>
            <a:r>
              <a:rPr lang="en-US" dirty="0">
                <a:ea typeface="ＭＳ Ｐゴシック" panose="020B0600070205080204" pitchFamily="34" charset="-128"/>
              </a:rPr>
              <a:t>Deploy a Python Flask web application that we will configure to "call" the deployed machine learning model.</a:t>
            </a:r>
          </a:p>
          <a:p>
            <a:pPr marL="285750" indent="-285750">
              <a:buFont typeface="Wingdings" panose="05000000000000000000" pitchFamily="2" charset="2"/>
              <a:buChar char="§"/>
              <a:defRPr/>
            </a:pPr>
            <a:r>
              <a:rPr lang="en-US" dirty="0">
                <a:ea typeface="ＭＳ Ｐゴシック" panose="020B0600070205080204" pitchFamily="34" charset="-128"/>
              </a:rPr>
              <a:t>Configure the application to connect to the machine learning service.</a:t>
            </a:r>
          </a:p>
          <a:p>
            <a:pPr marL="285750" indent="-285750">
              <a:buFont typeface="Wingdings" panose="05000000000000000000" pitchFamily="2" charset="2"/>
              <a:buChar char="§"/>
              <a:defRPr/>
            </a:pPr>
            <a:r>
              <a:rPr lang="en-US" dirty="0">
                <a:ea typeface="ＭＳ Ｐゴシック" panose="020B0600070205080204" pitchFamily="34" charset="-128"/>
              </a:rPr>
              <a:t>Update the code in the application to specify the endpoint of the deployed model, and use DevOps to build and re-deploy the application.</a:t>
            </a:r>
          </a:p>
          <a:p>
            <a:pPr marL="285750" indent="-285750">
              <a:buFont typeface="Wingdings" panose="05000000000000000000" pitchFamily="2" charset="2"/>
              <a:buChar char="§"/>
              <a:defRPr/>
            </a:pPr>
            <a:r>
              <a:rPr lang="en-US" dirty="0">
                <a:ea typeface="ＭＳ Ｐゴシック" panose="020B0600070205080204" pitchFamily="34" charset="-128"/>
              </a:rPr>
              <a:t>Run the application to demonstrate the use of the deployed machine learning model to score the trafficking risk of a passenger.</a:t>
            </a:r>
          </a:p>
          <a:p>
            <a:pPr>
              <a:defRPr/>
            </a:pPr>
            <a:endParaRPr lang="en-US" sz="1800" dirty="0">
              <a:ea typeface="ＭＳ Ｐゴシック" panose="020B0600070205080204" pitchFamily="34" charset="-128"/>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85725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85725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F3785AA-7AB4-4B4C-B065-9B30094B83C9}"/>
              </a:ext>
            </a:extLst>
          </p:cNvPr>
          <p:cNvSpPr txBox="1"/>
          <p:nvPr/>
        </p:nvSpPr>
        <p:spPr>
          <a:xfrm>
            <a:off x="1916723" y="1744085"/>
            <a:ext cx="5310554" cy="3960103"/>
          </a:xfrm>
          <a:prstGeom prst="rect">
            <a:avLst/>
          </a:prstGeom>
        </p:spPr>
        <p:txBody>
          <a:bodyPr vert="horz" lIns="68580" tIns="34290" rIns="68580" bIns="34290" rtlCol="0" anchor="ctr">
            <a:normAutofit fontScale="70000" lnSpcReduction="20000"/>
          </a:bodyPr>
          <a:lstStyle/>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End-to-End Data Science using Watson Studio</a:t>
            </a: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We will return for lecture at </a:t>
            </a:r>
          </a:p>
          <a:p>
            <a:pPr marL="0" marR="0" lvl="0" indent="0" algn="ctr" defTabSz="685800" rtl="0" eaLnBrk="1" fontAlgn="auto" latinLnBrk="0" hangingPunct="1">
              <a:lnSpc>
                <a:spcPct val="90000"/>
              </a:lnSpc>
              <a:spcBef>
                <a:spcPct val="0"/>
              </a:spcBef>
              <a:spcAft>
                <a:spcPts val="450"/>
              </a:spcAft>
              <a:buClrTx/>
              <a:buSzTx/>
              <a:buFontTx/>
              <a:buNone/>
              <a:tabLst/>
              <a:defRPr/>
            </a:pPr>
            <a:r>
              <a:rPr lang="en-US" sz="3600" b="1" dirty="0">
                <a:solidFill>
                  <a:prstClr val="black">
                    <a:lumMod val="95000"/>
                    <a:lumOff val="5000"/>
                  </a:prstClr>
                </a:solidFill>
                <a:latin typeface="Calibri Light" panose="020F0302020204030204"/>
              </a:rPr>
              <a:t>3:30</a:t>
            </a:r>
            <a:r>
              <a:rPr kumimoji="0" lang="en-US" sz="360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 pm.  Please work on labs 5 and 6</a:t>
            </a: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r>
              <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rPr>
              <a:t> </a:t>
            </a: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1"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a:p>
            <a:pPr marL="0" marR="0" lvl="0" indent="0" algn="ctr" defTabSz="685800" rtl="0" eaLnBrk="1" fontAlgn="auto" latinLnBrk="0" hangingPunct="1">
              <a:lnSpc>
                <a:spcPct val="90000"/>
              </a:lnSpc>
              <a:spcBef>
                <a:spcPct val="0"/>
              </a:spcBef>
              <a:spcAft>
                <a:spcPts val="450"/>
              </a:spcAft>
              <a:buClrTx/>
              <a:buSzTx/>
              <a:buFontTx/>
              <a:buNone/>
              <a:tabLst/>
              <a:defRPr/>
            </a:pPr>
            <a:endParaRPr kumimoji="0" lang="en-US" sz="2550" b="0" i="0" u="none" strike="noStrike" kern="1200" cap="none" spc="0" normalizeH="0" baseline="0" noProof="0" dirty="0">
              <a:ln>
                <a:noFill/>
              </a:ln>
              <a:solidFill>
                <a:prstClr val="black">
                  <a:lumMod val="95000"/>
                  <a:lumOff val="5000"/>
                </a:prstClr>
              </a:solidFill>
              <a:effectLst/>
              <a:uLnTx/>
              <a:uFillTx/>
              <a:latin typeface="Calibri Light" panose="020F0302020204030204"/>
              <a:ea typeface="ＭＳ Ｐゴシック" panose="020B0600070205080204" pitchFamily="34" charset="-128"/>
              <a:cs typeface="+mn-cs"/>
            </a:endParaRPr>
          </a:p>
        </p:txBody>
      </p:sp>
    </p:spTree>
    <p:extLst>
      <p:ext uri="{BB962C8B-B14F-4D97-AF65-F5344CB8AC3E}">
        <p14:creationId xmlns:p14="http://schemas.microsoft.com/office/powerpoint/2010/main" val="3741748500"/>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5">
            <a:extLst>
              <a:ext uri="{FF2B5EF4-FFF2-40B4-BE49-F238E27FC236}">
                <a16:creationId xmlns:a16="http://schemas.microsoft.com/office/drawing/2014/main" id="{E749C230-A95B-4796-B03E-0C7E92C3117A}"/>
              </a:ext>
            </a:extLst>
          </p:cNvPr>
          <p:cNvSpPr>
            <a:spLocks noChangeArrowheads="1"/>
          </p:cNvSpPr>
          <p:nvPr/>
        </p:nvSpPr>
        <p:spPr bwMode="auto">
          <a:xfrm>
            <a:off x="1325166" y="3896917"/>
            <a:ext cx="139898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350" b="1">
                <a:solidFill>
                  <a:srgbClr val="C00000"/>
                </a:solidFill>
                <a:latin typeface="IBM Plex Sans" panose="020B0503050203000203" pitchFamily="34" charset="0"/>
              </a:rPr>
              <a:t>Is it </a:t>
            </a:r>
          </a:p>
          <a:p>
            <a:pPr algn="ctr"/>
            <a:r>
              <a:rPr lang="en-US" altLang="en-US" sz="1350" b="1">
                <a:solidFill>
                  <a:srgbClr val="C00000"/>
                </a:solidFill>
                <a:latin typeface="IBM Plex Sans" panose="020B0503050203000203" pitchFamily="34" charset="0"/>
              </a:rPr>
              <a:t>accurate? </a:t>
            </a:r>
          </a:p>
        </p:txBody>
      </p:sp>
      <p:pic>
        <p:nvPicPr>
          <p:cNvPr id="29" name="Picture 28">
            <a:extLst>
              <a:ext uri="{FF2B5EF4-FFF2-40B4-BE49-F238E27FC236}">
                <a16:creationId xmlns:a16="http://schemas.microsoft.com/office/drawing/2014/main" id="{B0FA3393-CB57-544F-8FF6-0B990F04C91F}"/>
              </a:ext>
            </a:extLst>
          </p:cNvPr>
          <p:cNvPicPr>
            <a:picLocks/>
          </p:cNvPicPr>
          <p:nvPr/>
        </p:nvPicPr>
        <p:blipFill rotWithShape="1">
          <a:blip r:embed="rId3"/>
          <a:srcRect l="40838" t="3384" b="2576"/>
          <a:stretch/>
        </p:blipFill>
        <p:spPr>
          <a:xfrm rot="16200000">
            <a:off x="1469744" y="2599491"/>
            <a:ext cx="1100002" cy="1096994"/>
          </a:xfrm>
          <a:prstGeom prst="ellipse">
            <a:avLst/>
          </a:prstGeom>
          <a:ln>
            <a:noFill/>
          </a:ln>
          <a:effectLst>
            <a:softEdge rad="0"/>
          </a:effectLst>
        </p:spPr>
      </p:pic>
      <p:sp>
        <p:nvSpPr>
          <p:cNvPr id="133126" name="Rectangle 3">
            <a:extLst>
              <a:ext uri="{FF2B5EF4-FFF2-40B4-BE49-F238E27FC236}">
                <a16:creationId xmlns:a16="http://schemas.microsoft.com/office/drawing/2014/main" id="{F06221AD-3919-4349-869F-2A29E361043A}"/>
              </a:ext>
            </a:extLst>
          </p:cNvPr>
          <p:cNvSpPr>
            <a:spLocks noChangeArrowheads="1"/>
          </p:cNvSpPr>
          <p:nvPr/>
        </p:nvSpPr>
        <p:spPr bwMode="auto">
          <a:xfrm>
            <a:off x="3033714" y="3910013"/>
            <a:ext cx="8560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350" b="1">
                <a:solidFill>
                  <a:srgbClr val="C00000"/>
                </a:solidFill>
                <a:latin typeface="IBM Plex Sans" panose="020B0503050203000203" pitchFamily="34" charset="0"/>
              </a:rPr>
              <a:t>Is it fair?</a:t>
            </a:r>
          </a:p>
        </p:txBody>
      </p:sp>
      <p:sp>
        <p:nvSpPr>
          <p:cNvPr id="133127" name="Rectangle 13">
            <a:extLst>
              <a:ext uri="{FF2B5EF4-FFF2-40B4-BE49-F238E27FC236}">
                <a16:creationId xmlns:a16="http://schemas.microsoft.com/office/drawing/2014/main" id="{CA3E6981-723E-404A-AE3F-683505A455FA}"/>
              </a:ext>
            </a:extLst>
          </p:cNvPr>
          <p:cNvSpPr>
            <a:spLocks noChangeArrowheads="1"/>
          </p:cNvSpPr>
          <p:nvPr/>
        </p:nvSpPr>
        <p:spPr bwMode="auto">
          <a:xfrm>
            <a:off x="4445795" y="3910013"/>
            <a:ext cx="1145381"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350" b="1">
                <a:solidFill>
                  <a:srgbClr val="C00000"/>
                </a:solidFill>
                <a:latin typeface="IBM Plex Sans" panose="020B0503050203000203" pitchFamily="34" charset="0"/>
              </a:rPr>
              <a:t>Is it easy to understand?</a:t>
            </a:r>
          </a:p>
        </p:txBody>
      </p:sp>
      <p:sp>
        <p:nvSpPr>
          <p:cNvPr id="133128" name="Rectangle 14">
            <a:extLst>
              <a:ext uri="{FF2B5EF4-FFF2-40B4-BE49-F238E27FC236}">
                <a16:creationId xmlns:a16="http://schemas.microsoft.com/office/drawing/2014/main" id="{48DB73D8-555D-4381-8E62-572E0510C058}"/>
              </a:ext>
            </a:extLst>
          </p:cNvPr>
          <p:cNvSpPr>
            <a:spLocks noChangeArrowheads="1"/>
          </p:cNvSpPr>
          <p:nvPr/>
        </p:nvSpPr>
        <p:spPr bwMode="auto">
          <a:xfrm>
            <a:off x="6040042" y="3835005"/>
            <a:ext cx="106441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350" b="1">
                <a:solidFill>
                  <a:srgbClr val="C00000"/>
                </a:solidFill>
                <a:latin typeface="IBM Plex Sans" panose="020B0503050203000203" pitchFamily="34" charset="0"/>
              </a:rPr>
              <a:t>Did anyone tamper with it?</a:t>
            </a:r>
          </a:p>
        </p:txBody>
      </p:sp>
      <p:pic>
        <p:nvPicPr>
          <p:cNvPr id="17" name="Picture 16">
            <a:extLst>
              <a:ext uri="{FF2B5EF4-FFF2-40B4-BE49-F238E27FC236}">
                <a16:creationId xmlns:a16="http://schemas.microsoft.com/office/drawing/2014/main" id="{85E3220D-6B11-496F-A118-6E614AE5985B}"/>
              </a:ext>
            </a:extLst>
          </p:cNvPr>
          <p:cNvPicPr>
            <a:picLocks/>
          </p:cNvPicPr>
          <p:nvPr/>
        </p:nvPicPr>
        <p:blipFill>
          <a:blip r:embed="rId4"/>
          <a:stretch>
            <a:fillRect/>
          </a:stretch>
        </p:blipFill>
        <p:spPr>
          <a:xfrm>
            <a:off x="4445209" y="2567247"/>
            <a:ext cx="1096994" cy="1096994"/>
          </a:xfrm>
          <a:prstGeom prst="ellipse">
            <a:avLst/>
          </a:prstGeom>
          <a:ln>
            <a:noFill/>
          </a:ln>
          <a:effectLst>
            <a:softEdge rad="0"/>
          </a:effectLst>
        </p:spPr>
      </p:pic>
      <p:pic>
        <p:nvPicPr>
          <p:cNvPr id="18" name="Picture 17">
            <a:extLst>
              <a:ext uri="{FF2B5EF4-FFF2-40B4-BE49-F238E27FC236}">
                <a16:creationId xmlns:a16="http://schemas.microsoft.com/office/drawing/2014/main" id="{153D996C-4C29-4F8F-992E-169F460B30F6}"/>
              </a:ext>
            </a:extLst>
          </p:cNvPr>
          <p:cNvPicPr>
            <a:picLocks/>
          </p:cNvPicPr>
          <p:nvPr/>
        </p:nvPicPr>
        <p:blipFill>
          <a:blip r:embed="rId5"/>
          <a:stretch>
            <a:fillRect/>
          </a:stretch>
        </p:blipFill>
        <p:spPr>
          <a:xfrm>
            <a:off x="6018674" y="2573323"/>
            <a:ext cx="1096994" cy="1093925"/>
          </a:xfrm>
          <a:prstGeom prst="ellipse">
            <a:avLst/>
          </a:prstGeom>
          <a:ln>
            <a:noFill/>
          </a:ln>
          <a:effectLst>
            <a:softEdge rad="0"/>
          </a:effectLst>
        </p:spPr>
      </p:pic>
      <p:pic>
        <p:nvPicPr>
          <p:cNvPr id="19" name="Picture 18">
            <a:extLst>
              <a:ext uri="{FF2B5EF4-FFF2-40B4-BE49-F238E27FC236}">
                <a16:creationId xmlns:a16="http://schemas.microsoft.com/office/drawing/2014/main" id="{1F7BB5DF-E236-4E61-8901-AA1A626FE50D}"/>
              </a:ext>
            </a:extLst>
          </p:cNvPr>
          <p:cNvPicPr>
            <a:picLocks/>
          </p:cNvPicPr>
          <p:nvPr/>
        </p:nvPicPr>
        <p:blipFill>
          <a:blip r:embed="rId6"/>
          <a:stretch>
            <a:fillRect/>
          </a:stretch>
        </p:blipFill>
        <p:spPr>
          <a:xfrm>
            <a:off x="2898522" y="2573323"/>
            <a:ext cx="1125947" cy="1096994"/>
          </a:xfrm>
          <a:prstGeom prst="ellipse">
            <a:avLst/>
          </a:prstGeom>
          <a:ln>
            <a:noFill/>
          </a:ln>
          <a:effectLst>
            <a:softEdge rad="0"/>
          </a:effectLst>
        </p:spPr>
      </p:pic>
      <p:sp>
        <p:nvSpPr>
          <p:cNvPr id="20" name="Rectangle 19">
            <a:extLst>
              <a:ext uri="{FF2B5EF4-FFF2-40B4-BE49-F238E27FC236}">
                <a16:creationId xmlns:a16="http://schemas.microsoft.com/office/drawing/2014/main" id="{6593B149-DD09-4F81-B4BB-F6763CC2F155}"/>
              </a:ext>
            </a:extLst>
          </p:cNvPr>
          <p:cNvSpPr/>
          <p:nvPr/>
        </p:nvSpPr>
        <p:spPr>
          <a:xfrm>
            <a:off x="6126958" y="3096817"/>
            <a:ext cx="769763" cy="196208"/>
          </a:xfrm>
          <a:prstGeom prst="rect">
            <a:avLst/>
          </a:prstGeom>
        </p:spPr>
        <p:txBody>
          <a:bodyPr wrap="none">
            <a:spAutoFit/>
          </a:bodyPr>
          <a:lstStyle/>
          <a:p>
            <a:pPr>
              <a:defRPr/>
            </a:pPr>
            <a:r>
              <a:rPr lang="en-US" sz="675" dirty="0">
                <a:solidFill>
                  <a:schemeClr val="bg1">
                    <a:lumMod val="50000"/>
                  </a:schemeClr>
                </a:solidFill>
                <a:latin typeface="IBM Plex Sans" panose="020B0503050203000203" pitchFamily="34" charset="77"/>
              </a:rPr>
              <a:t>#21, #32, #93</a:t>
            </a:r>
            <a:endParaRPr lang="en-US" sz="675" dirty="0">
              <a:solidFill>
                <a:schemeClr val="bg1">
                  <a:lumMod val="50000"/>
                </a:schemeClr>
              </a:solidFill>
            </a:endParaRPr>
          </a:p>
        </p:txBody>
      </p:sp>
      <p:sp>
        <p:nvSpPr>
          <p:cNvPr id="22" name="Rectangle 21">
            <a:extLst>
              <a:ext uri="{FF2B5EF4-FFF2-40B4-BE49-F238E27FC236}">
                <a16:creationId xmlns:a16="http://schemas.microsoft.com/office/drawing/2014/main" id="{901477E2-EB61-4F04-AEA3-1109FACDA9A4}"/>
              </a:ext>
            </a:extLst>
          </p:cNvPr>
          <p:cNvSpPr/>
          <p:nvPr/>
        </p:nvSpPr>
        <p:spPr>
          <a:xfrm>
            <a:off x="6241258" y="3211117"/>
            <a:ext cx="769763" cy="196208"/>
          </a:xfrm>
          <a:prstGeom prst="rect">
            <a:avLst/>
          </a:prstGeom>
        </p:spPr>
        <p:txBody>
          <a:bodyPr wrap="none">
            <a:spAutoFit/>
          </a:bodyPr>
          <a:lstStyle/>
          <a:p>
            <a:pPr>
              <a:defRPr/>
            </a:pPr>
            <a:r>
              <a:rPr lang="en-US" sz="675" dirty="0">
                <a:solidFill>
                  <a:schemeClr val="bg1">
                    <a:lumMod val="50000"/>
                  </a:schemeClr>
                </a:solidFill>
                <a:latin typeface="IBM Plex Sans" panose="020B0503050203000203" pitchFamily="34" charset="77"/>
              </a:rPr>
              <a:t>#21, #32, #93</a:t>
            </a:r>
            <a:endParaRPr lang="en-US" sz="675" dirty="0">
              <a:solidFill>
                <a:schemeClr val="bg1">
                  <a:lumMod val="50000"/>
                </a:schemeClr>
              </a:solidFill>
            </a:endParaRPr>
          </a:p>
        </p:txBody>
      </p:sp>
      <p:sp>
        <p:nvSpPr>
          <p:cNvPr id="21" name="Title 1">
            <a:extLst>
              <a:ext uri="{FF2B5EF4-FFF2-40B4-BE49-F238E27FC236}">
                <a16:creationId xmlns:a16="http://schemas.microsoft.com/office/drawing/2014/main" id="{A9A1660E-A8F1-49E8-A6E6-09FF4EF98EFC}"/>
              </a:ext>
            </a:extLst>
          </p:cNvPr>
          <p:cNvSpPr>
            <a:spLocks noGrp="1"/>
          </p:cNvSpPr>
          <p:nvPr>
            <p:ph type="title"/>
          </p:nvPr>
        </p:nvSpPr>
        <p:spPr>
          <a:xfrm>
            <a:off x="182568" y="559597"/>
            <a:ext cx="8683625" cy="766815"/>
          </a:xfrm>
        </p:spPr>
        <p:txBody>
          <a:bodyPr>
            <a:normAutofit/>
          </a:bodyPr>
          <a:lstStyle/>
          <a:p>
            <a:r>
              <a:rPr lang="en-US" dirty="0"/>
              <a:t>Trusted AI</a:t>
            </a:r>
          </a:p>
        </p:txBody>
      </p:sp>
    </p:spTree>
    <p:extLst>
      <p:ext uri="{BB962C8B-B14F-4D97-AF65-F5344CB8AC3E}">
        <p14:creationId xmlns:p14="http://schemas.microsoft.com/office/powerpoint/2010/main" val="3358733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6E61AD6-67B7-41EA-9F90-113412554C7D}"/>
              </a:ext>
            </a:extLst>
          </p:cNvPr>
          <p:cNvSpPr>
            <a:spLocks noGrp="1"/>
          </p:cNvSpPr>
          <p:nvPr>
            <p:ph type="title"/>
          </p:nvPr>
        </p:nvSpPr>
        <p:spPr/>
        <p:txBody>
          <a:bodyPr>
            <a:normAutofit/>
          </a:bodyPr>
          <a:lstStyle/>
          <a:p>
            <a:r>
              <a:rPr lang="en-US" dirty="0"/>
              <a:t>Watson </a:t>
            </a:r>
            <a:r>
              <a:rPr lang="en-US" dirty="0" err="1"/>
              <a:t>OpenScale</a:t>
            </a:r>
            <a:r>
              <a:rPr lang="en-US" dirty="0"/>
              <a:t> </a:t>
            </a:r>
          </a:p>
        </p:txBody>
      </p:sp>
      <p:pic>
        <p:nvPicPr>
          <p:cNvPr id="3" name="Picture 2" descr="A picture containing object&#10;&#10;Description automatically generated">
            <a:extLst>
              <a:ext uri="{FF2B5EF4-FFF2-40B4-BE49-F238E27FC236}">
                <a16:creationId xmlns:a16="http://schemas.microsoft.com/office/drawing/2014/main" id="{D749828A-F5FC-48DC-AAA0-B4BB16DF5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308" y="922564"/>
            <a:ext cx="326572" cy="326572"/>
          </a:xfrm>
          <a:prstGeom prst="rect">
            <a:avLst/>
          </a:prstGeom>
        </p:spPr>
      </p:pic>
      <p:sp>
        <p:nvSpPr>
          <p:cNvPr id="4" name="Rectangle 3">
            <a:extLst>
              <a:ext uri="{FF2B5EF4-FFF2-40B4-BE49-F238E27FC236}">
                <a16:creationId xmlns:a16="http://schemas.microsoft.com/office/drawing/2014/main" id="{67574D45-1655-4A6B-BD8D-9C90C18A54CD}"/>
              </a:ext>
            </a:extLst>
          </p:cNvPr>
          <p:cNvSpPr/>
          <p:nvPr/>
        </p:nvSpPr>
        <p:spPr>
          <a:xfrm>
            <a:off x="182568" y="1984266"/>
            <a:ext cx="5420266" cy="3949799"/>
          </a:xfrm>
          <a:prstGeom prst="rect">
            <a:avLst/>
          </a:prstGeom>
        </p:spPr>
        <p:txBody>
          <a:bodyPr wrap="square">
            <a:spAutoFit/>
          </a:bodyPr>
          <a:lstStyle/>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Trust and Transparency</a:t>
            </a:r>
          </a:p>
          <a:p>
            <a:pPr marL="557213" lvl="1" indent="-214313">
              <a:spcBef>
                <a:spcPts val="225"/>
              </a:spcBef>
              <a:spcAft>
                <a:spcPts val="225"/>
              </a:spcAft>
              <a:buClr>
                <a:schemeClr val="accent1">
                  <a:lumMod val="50000"/>
                </a:schemeClr>
              </a:buClr>
              <a:buFont typeface="Arial" panose="020B0604020202020204" pitchFamily="34" charset="0"/>
              <a:buChar char="•"/>
            </a:pPr>
            <a:r>
              <a:rPr lang="en-US" sz="1200" dirty="0"/>
              <a:t>Intelligently delivers bias mitigation help</a:t>
            </a:r>
          </a:p>
          <a:p>
            <a:pPr marL="557213" lvl="1" indent="-214313">
              <a:spcBef>
                <a:spcPts val="225"/>
              </a:spcBef>
              <a:spcAft>
                <a:spcPts val="225"/>
              </a:spcAft>
              <a:buClr>
                <a:schemeClr val="accent1">
                  <a:lumMod val="50000"/>
                </a:schemeClr>
              </a:buClr>
              <a:buFont typeface="Arial" panose="020B0604020202020204" pitchFamily="34" charset="0"/>
              <a:buChar char="•"/>
            </a:pPr>
            <a:r>
              <a:rPr lang="en-US" sz="1200" dirty="0"/>
              <a:t>Provides traceability &amp; auditability of AI predictions made in production applications</a:t>
            </a:r>
          </a:p>
          <a:p>
            <a:pPr marL="557213" lvl="1" indent="-214313">
              <a:spcBef>
                <a:spcPts val="225"/>
              </a:spcBef>
              <a:spcAft>
                <a:spcPts val="225"/>
              </a:spcAft>
              <a:buClr>
                <a:schemeClr val="accent1">
                  <a:lumMod val="50000"/>
                </a:schemeClr>
              </a:buClr>
              <a:buFont typeface="Arial" panose="020B0604020202020204" pitchFamily="34" charset="0"/>
              <a:buChar char="•"/>
            </a:pPr>
            <a:r>
              <a:rPr lang="en-US" sz="1200" dirty="0"/>
              <a:t>Tracks AI accuracy in applications</a:t>
            </a:r>
          </a:p>
          <a:p>
            <a:pPr marL="557213" lvl="1" indent="-214313">
              <a:spcBef>
                <a:spcPts val="225"/>
              </a:spcBef>
              <a:spcAft>
                <a:spcPts val="225"/>
              </a:spcAft>
              <a:buClr>
                <a:schemeClr val="accent1">
                  <a:lumMod val="50000"/>
                </a:schemeClr>
              </a:buClr>
              <a:buFont typeface="Arial" panose="020B0604020202020204" pitchFamily="34" charset="0"/>
              <a:buChar char="•"/>
            </a:pPr>
            <a:r>
              <a:rPr lang="en-US" sz="1200" dirty="0"/>
              <a:t>Explains an outcome in business terms</a:t>
            </a:r>
          </a:p>
          <a:p>
            <a:pPr marL="557213" lvl="1" indent="-214313">
              <a:spcBef>
                <a:spcPts val="225"/>
              </a:spcBef>
              <a:spcAft>
                <a:spcPts val="225"/>
              </a:spcAft>
              <a:buClr>
                <a:schemeClr val="accent1">
                  <a:lumMod val="50000"/>
                </a:schemeClr>
              </a:buClr>
              <a:buFont typeface="Arial" panose="020B0604020202020204" pitchFamily="34" charset="0"/>
              <a:buChar char="•"/>
            </a:pPr>
            <a:r>
              <a:rPr lang="en-US" sz="1200" dirty="0"/>
              <a:t>Provides drift detection</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Automation</a:t>
            </a:r>
          </a:p>
          <a:p>
            <a:pPr marL="557213" lvl="1" indent="-214313">
              <a:spcBef>
                <a:spcPts val="225"/>
              </a:spcBef>
              <a:spcAft>
                <a:spcPts val="225"/>
              </a:spcAft>
              <a:buClr>
                <a:schemeClr val="accent1">
                  <a:lumMod val="50000"/>
                </a:schemeClr>
              </a:buClr>
              <a:buFont typeface="Arial" panose="020B0604020202020204" pitchFamily="34" charset="0"/>
              <a:buChar char="•"/>
            </a:pPr>
            <a:r>
              <a:rPr lang="en-US" sz="1200" dirty="0"/>
              <a:t>Automatically detects and mitigates bias in model output, without affecting currently deployed model or outcomes</a:t>
            </a:r>
          </a:p>
          <a:p>
            <a:pPr marL="214313" indent="-214313">
              <a:spcBef>
                <a:spcPts val="225"/>
              </a:spcBef>
              <a:spcAft>
                <a:spcPts val="225"/>
              </a:spcAft>
              <a:buClr>
                <a:schemeClr val="accent1">
                  <a:lumMod val="50000"/>
                </a:schemeClr>
              </a:buClr>
              <a:buFont typeface="Arial" panose="020B0604020202020204" pitchFamily="34" charset="0"/>
              <a:buChar char="•"/>
            </a:pPr>
            <a:r>
              <a:rPr lang="en-US" sz="1200" b="1" dirty="0">
                <a:solidFill>
                  <a:schemeClr val="accent1">
                    <a:lumMod val="50000"/>
                  </a:schemeClr>
                </a:solidFill>
              </a:rPr>
              <a:t>Open by Design</a:t>
            </a:r>
          </a:p>
          <a:p>
            <a:pPr marL="557213" lvl="1" indent="-214313">
              <a:spcBef>
                <a:spcPts val="225"/>
              </a:spcBef>
              <a:spcAft>
                <a:spcPts val="225"/>
              </a:spcAft>
              <a:buClr>
                <a:schemeClr val="accent1">
                  <a:lumMod val="50000"/>
                </a:schemeClr>
              </a:buClr>
              <a:buFont typeface="Arial" panose="020B0604020202020204" pitchFamily="34" charset="0"/>
              <a:buChar char="•"/>
            </a:pPr>
            <a:r>
              <a:rPr lang="en-US" sz="1200" dirty="0"/>
              <a:t>Monitor models deployed on third party mode server engines</a:t>
            </a:r>
          </a:p>
          <a:p>
            <a:pPr marL="557213" lvl="1" indent="-214313">
              <a:spcBef>
                <a:spcPts val="225"/>
              </a:spcBef>
              <a:spcAft>
                <a:spcPts val="225"/>
              </a:spcAft>
              <a:buClr>
                <a:schemeClr val="accent1">
                  <a:lumMod val="50000"/>
                </a:schemeClr>
              </a:buClr>
              <a:buFont typeface="Arial" panose="020B0604020202020204" pitchFamily="34" charset="0"/>
              <a:buChar char="•"/>
            </a:pPr>
            <a:r>
              <a:rPr lang="en-US" sz="1200" dirty="0"/>
              <a:t>Deploy behind enterprise firewall or on IaaS provider.</a:t>
            </a:r>
          </a:p>
          <a:p>
            <a:pPr lvl="1">
              <a:spcBef>
                <a:spcPts val="225"/>
              </a:spcBef>
              <a:spcAft>
                <a:spcPts val="225"/>
              </a:spcAft>
              <a:buClr>
                <a:schemeClr val="accent1">
                  <a:lumMod val="50000"/>
                </a:schemeClr>
              </a:buClr>
            </a:pPr>
            <a:endParaRPr lang="en-US" sz="1200" dirty="0"/>
          </a:p>
          <a:p>
            <a:pPr marL="557213" lvl="1" indent="-214313">
              <a:spcBef>
                <a:spcPts val="225"/>
              </a:spcBef>
              <a:spcAft>
                <a:spcPts val="225"/>
              </a:spcAft>
              <a:buClr>
                <a:schemeClr val="accent1">
                  <a:lumMod val="50000"/>
                </a:schemeClr>
              </a:buClr>
              <a:buFont typeface="Arial" panose="020B0604020202020204" pitchFamily="34" charset="0"/>
              <a:buChar char="•"/>
            </a:pPr>
            <a:endParaRPr lang="en-US" sz="1200" dirty="0"/>
          </a:p>
          <a:p>
            <a:pPr marL="557213" lvl="1" indent="-214313">
              <a:spcBef>
                <a:spcPts val="225"/>
              </a:spcBef>
              <a:spcAft>
                <a:spcPts val="225"/>
              </a:spcAft>
              <a:buClr>
                <a:schemeClr val="accent1">
                  <a:lumMod val="50000"/>
                </a:schemeClr>
              </a:buClr>
              <a:buFont typeface="Arial" panose="020B0604020202020204" pitchFamily="34" charset="0"/>
              <a:buChar char="•"/>
            </a:pPr>
            <a:endParaRPr lang="en-US" sz="1200" b="1" dirty="0">
              <a:solidFill>
                <a:schemeClr val="accent1">
                  <a:lumMod val="50000"/>
                </a:schemeClr>
              </a:solidFill>
            </a:endParaRPr>
          </a:p>
          <a:p>
            <a:pPr marL="557213" lvl="1" indent="-214313">
              <a:spcBef>
                <a:spcPts val="225"/>
              </a:spcBef>
              <a:spcAft>
                <a:spcPts val="225"/>
              </a:spcAft>
              <a:buClr>
                <a:schemeClr val="accent1">
                  <a:lumMod val="50000"/>
                </a:schemeClr>
              </a:buClr>
              <a:buFont typeface="Arial" panose="020B0604020202020204" pitchFamily="34" charset="0"/>
              <a:buChar char="•"/>
            </a:pPr>
            <a:endParaRPr lang="en-US" sz="1200" b="1" dirty="0">
              <a:solidFill>
                <a:schemeClr val="accent1">
                  <a:lumMod val="50000"/>
                </a:schemeClr>
              </a:solidFill>
            </a:endParaRPr>
          </a:p>
        </p:txBody>
      </p:sp>
      <p:grpSp>
        <p:nvGrpSpPr>
          <p:cNvPr id="49" name="Group 48">
            <a:extLst>
              <a:ext uri="{FF2B5EF4-FFF2-40B4-BE49-F238E27FC236}">
                <a16:creationId xmlns:a16="http://schemas.microsoft.com/office/drawing/2014/main" id="{C9181F6F-9C02-4B69-B1F6-DB17913C7CA3}"/>
              </a:ext>
            </a:extLst>
          </p:cNvPr>
          <p:cNvGrpSpPr/>
          <p:nvPr/>
        </p:nvGrpSpPr>
        <p:grpSpPr>
          <a:xfrm>
            <a:off x="5822307" y="1782369"/>
            <a:ext cx="3139126" cy="3506822"/>
            <a:chOff x="7655237" y="1567543"/>
            <a:chExt cx="4185501" cy="4675762"/>
          </a:xfrm>
        </p:grpSpPr>
        <p:pic>
          <p:nvPicPr>
            <p:cNvPr id="13" name="Picture 12">
              <a:extLst>
                <a:ext uri="{FF2B5EF4-FFF2-40B4-BE49-F238E27FC236}">
                  <a16:creationId xmlns:a16="http://schemas.microsoft.com/office/drawing/2014/main" id="{3FFC5DCB-0BFB-44FD-9395-D053B0664BE5}"/>
                </a:ext>
              </a:extLst>
            </p:cNvPr>
            <p:cNvPicPr>
              <a:picLocks noChangeAspect="1"/>
            </p:cNvPicPr>
            <p:nvPr/>
          </p:nvPicPr>
          <p:blipFill>
            <a:blip r:embed="rId4"/>
            <a:stretch>
              <a:fillRect/>
            </a:stretch>
          </p:blipFill>
          <p:spPr>
            <a:xfrm>
              <a:off x="8050291" y="2149101"/>
              <a:ext cx="1396686" cy="840912"/>
            </a:xfrm>
            <a:prstGeom prst="rect">
              <a:avLst/>
            </a:prstGeom>
          </p:spPr>
        </p:pic>
        <p:pic>
          <p:nvPicPr>
            <p:cNvPr id="14" name="Picture 13">
              <a:extLst>
                <a:ext uri="{FF2B5EF4-FFF2-40B4-BE49-F238E27FC236}">
                  <a16:creationId xmlns:a16="http://schemas.microsoft.com/office/drawing/2014/main" id="{AA759B13-197F-4137-84A4-A617EDDDB1C6}"/>
                </a:ext>
              </a:extLst>
            </p:cNvPr>
            <p:cNvPicPr>
              <a:picLocks noChangeAspect="1"/>
            </p:cNvPicPr>
            <p:nvPr/>
          </p:nvPicPr>
          <p:blipFill>
            <a:blip r:embed="rId5"/>
            <a:stretch>
              <a:fillRect/>
            </a:stretch>
          </p:blipFill>
          <p:spPr>
            <a:xfrm>
              <a:off x="8130604" y="3004592"/>
              <a:ext cx="1335226" cy="402870"/>
            </a:xfrm>
            <a:prstGeom prst="rect">
              <a:avLst/>
            </a:prstGeom>
          </p:spPr>
        </p:pic>
        <p:pic>
          <p:nvPicPr>
            <p:cNvPr id="15" name="Picture 14">
              <a:extLst>
                <a:ext uri="{FF2B5EF4-FFF2-40B4-BE49-F238E27FC236}">
                  <a16:creationId xmlns:a16="http://schemas.microsoft.com/office/drawing/2014/main" id="{A74EA202-F10E-424A-89E0-CFFEC0B60E10}"/>
                </a:ext>
              </a:extLst>
            </p:cNvPr>
            <p:cNvPicPr>
              <a:picLocks noChangeAspect="1"/>
            </p:cNvPicPr>
            <p:nvPr/>
          </p:nvPicPr>
          <p:blipFill>
            <a:blip r:embed="rId6"/>
            <a:stretch>
              <a:fillRect/>
            </a:stretch>
          </p:blipFill>
          <p:spPr>
            <a:xfrm>
              <a:off x="10034115" y="3054505"/>
              <a:ext cx="1116284" cy="224378"/>
            </a:xfrm>
            <a:prstGeom prst="rect">
              <a:avLst/>
            </a:prstGeom>
          </p:spPr>
        </p:pic>
        <p:pic>
          <p:nvPicPr>
            <p:cNvPr id="16" name="Picture 15">
              <a:extLst>
                <a:ext uri="{FF2B5EF4-FFF2-40B4-BE49-F238E27FC236}">
                  <a16:creationId xmlns:a16="http://schemas.microsoft.com/office/drawing/2014/main" id="{0E5EB431-4F17-4709-8707-07FB7B681DD6}"/>
                </a:ext>
              </a:extLst>
            </p:cNvPr>
            <p:cNvPicPr>
              <a:picLocks noChangeAspect="1"/>
            </p:cNvPicPr>
            <p:nvPr/>
          </p:nvPicPr>
          <p:blipFill>
            <a:blip r:embed="rId7"/>
            <a:stretch>
              <a:fillRect/>
            </a:stretch>
          </p:blipFill>
          <p:spPr>
            <a:xfrm>
              <a:off x="9974436" y="2205131"/>
              <a:ext cx="1140914" cy="614193"/>
            </a:xfrm>
            <a:prstGeom prst="rect">
              <a:avLst/>
            </a:prstGeom>
          </p:spPr>
        </p:pic>
        <p:pic>
          <p:nvPicPr>
            <p:cNvPr id="23" name="Picture 22">
              <a:extLst>
                <a:ext uri="{FF2B5EF4-FFF2-40B4-BE49-F238E27FC236}">
                  <a16:creationId xmlns:a16="http://schemas.microsoft.com/office/drawing/2014/main" id="{B9E25172-EF7C-4D8A-9FED-6FDED927C609}"/>
                </a:ext>
              </a:extLst>
            </p:cNvPr>
            <p:cNvPicPr>
              <a:picLocks noChangeAspect="1"/>
            </p:cNvPicPr>
            <p:nvPr/>
          </p:nvPicPr>
          <p:blipFill>
            <a:blip r:embed="rId8"/>
            <a:stretch>
              <a:fillRect/>
            </a:stretch>
          </p:blipFill>
          <p:spPr>
            <a:xfrm>
              <a:off x="10147235" y="3463559"/>
              <a:ext cx="1024919" cy="704556"/>
            </a:xfrm>
            <a:prstGeom prst="rect">
              <a:avLst/>
            </a:prstGeom>
          </p:spPr>
        </p:pic>
        <p:pic>
          <p:nvPicPr>
            <p:cNvPr id="18" name="Picture 17">
              <a:extLst>
                <a:ext uri="{FF2B5EF4-FFF2-40B4-BE49-F238E27FC236}">
                  <a16:creationId xmlns:a16="http://schemas.microsoft.com/office/drawing/2014/main" id="{D42E3DA0-098B-4BE9-BD78-6FE72FFFBEEA}"/>
                </a:ext>
              </a:extLst>
            </p:cNvPr>
            <p:cNvPicPr>
              <a:picLocks noChangeAspect="1"/>
            </p:cNvPicPr>
            <p:nvPr/>
          </p:nvPicPr>
          <p:blipFill>
            <a:blip r:embed="rId9"/>
            <a:stretch>
              <a:fillRect/>
            </a:stretch>
          </p:blipFill>
          <p:spPr>
            <a:xfrm>
              <a:off x="8102325" y="3606013"/>
              <a:ext cx="1363083" cy="392657"/>
            </a:xfrm>
            <a:prstGeom prst="rect">
              <a:avLst/>
            </a:prstGeom>
          </p:spPr>
        </p:pic>
        <p:pic>
          <p:nvPicPr>
            <p:cNvPr id="19" name="Picture 18">
              <a:extLst>
                <a:ext uri="{FF2B5EF4-FFF2-40B4-BE49-F238E27FC236}">
                  <a16:creationId xmlns:a16="http://schemas.microsoft.com/office/drawing/2014/main" id="{0A82636E-EC23-42C1-A237-A20FCAB842DD}"/>
                </a:ext>
              </a:extLst>
            </p:cNvPr>
            <p:cNvPicPr>
              <a:picLocks noChangeAspect="1"/>
            </p:cNvPicPr>
            <p:nvPr/>
          </p:nvPicPr>
          <p:blipFill>
            <a:blip r:embed="rId10"/>
            <a:stretch>
              <a:fillRect/>
            </a:stretch>
          </p:blipFill>
          <p:spPr>
            <a:xfrm>
              <a:off x="9372397" y="4873019"/>
              <a:ext cx="1370286" cy="1370286"/>
            </a:xfrm>
            <a:prstGeom prst="rect">
              <a:avLst/>
            </a:prstGeom>
          </p:spPr>
        </p:pic>
        <p:pic>
          <p:nvPicPr>
            <p:cNvPr id="20" name="Picture 19">
              <a:extLst>
                <a:ext uri="{FF2B5EF4-FFF2-40B4-BE49-F238E27FC236}">
                  <a16:creationId xmlns:a16="http://schemas.microsoft.com/office/drawing/2014/main" id="{79EED96B-49C5-4A92-8F1E-5DB45129738C}"/>
                </a:ext>
              </a:extLst>
            </p:cNvPr>
            <p:cNvPicPr>
              <a:picLocks noChangeAspect="1"/>
            </p:cNvPicPr>
            <p:nvPr/>
          </p:nvPicPr>
          <p:blipFill>
            <a:blip r:embed="rId11"/>
            <a:stretch>
              <a:fillRect/>
            </a:stretch>
          </p:blipFill>
          <p:spPr>
            <a:xfrm>
              <a:off x="7973777" y="5243737"/>
              <a:ext cx="1638036" cy="351975"/>
            </a:xfrm>
            <a:prstGeom prst="rect">
              <a:avLst/>
            </a:prstGeom>
          </p:spPr>
        </p:pic>
        <p:sp>
          <p:nvSpPr>
            <p:cNvPr id="21" name="TextBox 20">
              <a:extLst>
                <a:ext uri="{FF2B5EF4-FFF2-40B4-BE49-F238E27FC236}">
                  <a16:creationId xmlns:a16="http://schemas.microsoft.com/office/drawing/2014/main" id="{745A6E32-F727-463E-9CA8-C8F856E57D96}"/>
                </a:ext>
              </a:extLst>
            </p:cNvPr>
            <p:cNvSpPr txBox="1"/>
            <p:nvPr/>
          </p:nvSpPr>
          <p:spPr>
            <a:xfrm>
              <a:off x="7655237" y="4592761"/>
              <a:ext cx="4185501" cy="400109"/>
            </a:xfrm>
            <a:prstGeom prst="rect">
              <a:avLst/>
            </a:prstGeom>
            <a:noFill/>
          </p:spPr>
          <p:txBody>
            <a:bodyPr wrap="square" rtlCol="0">
              <a:spAutoFit/>
            </a:bodyPr>
            <a:lstStyle/>
            <a:p>
              <a:r>
                <a:rPr lang="en-US" sz="1350" b="1" dirty="0">
                  <a:solidFill>
                    <a:schemeClr val="accent1">
                      <a:lumMod val="50000"/>
                    </a:schemeClr>
                  </a:solidFill>
                </a:rPr>
                <a:t>Model serving environments</a:t>
              </a:r>
            </a:p>
          </p:txBody>
        </p:sp>
        <p:sp>
          <p:nvSpPr>
            <p:cNvPr id="22" name="TextBox 21">
              <a:extLst>
                <a:ext uri="{FF2B5EF4-FFF2-40B4-BE49-F238E27FC236}">
                  <a16:creationId xmlns:a16="http://schemas.microsoft.com/office/drawing/2014/main" id="{C39043CC-9636-4378-8728-94B96A80ABBA}"/>
                </a:ext>
              </a:extLst>
            </p:cNvPr>
            <p:cNvSpPr txBox="1"/>
            <p:nvPr/>
          </p:nvSpPr>
          <p:spPr>
            <a:xfrm>
              <a:off x="7754604" y="1567543"/>
              <a:ext cx="3834681" cy="400109"/>
            </a:xfrm>
            <a:prstGeom prst="rect">
              <a:avLst/>
            </a:prstGeom>
            <a:noFill/>
          </p:spPr>
          <p:txBody>
            <a:bodyPr wrap="square" rtlCol="0">
              <a:spAutoFit/>
            </a:bodyPr>
            <a:lstStyle/>
            <a:p>
              <a:r>
                <a:rPr lang="en-US" sz="1350" b="1" dirty="0">
                  <a:solidFill>
                    <a:schemeClr val="accent1">
                      <a:lumMod val="50000"/>
                    </a:schemeClr>
                  </a:solidFill>
                </a:rPr>
                <a:t>Model build / train frameworks</a:t>
              </a:r>
            </a:p>
          </p:txBody>
        </p:sp>
        <p:pic>
          <p:nvPicPr>
            <p:cNvPr id="46" name="Picture 45">
              <a:extLst>
                <a:ext uri="{FF2B5EF4-FFF2-40B4-BE49-F238E27FC236}">
                  <a16:creationId xmlns:a16="http://schemas.microsoft.com/office/drawing/2014/main" id="{70127D65-9E6D-4D10-AD66-816FC28F30D6}"/>
                </a:ext>
              </a:extLst>
            </p:cNvPr>
            <p:cNvPicPr>
              <a:picLocks noChangeAspect="1"/>
            </p:cNvPicPr>
            <p:nvPr/>
          </p:nvPicPr>
          <p:blipFill>
            <a:blip r:embed="rId12"/>
            <a:stretch>
              <a:fillRect/>
            </a:stretch>
          </p:blipFill>
          <p:spPr>
            <a:xfrm>
              <a:off x="10338147" y="5170275"/>
              <a:ext cx="1173387" cy="616975"/>
            </a:xfrm>
            <a:prstGeom prst="rect">
              <a:avLst/>
            </a:prstGeom>
          </p:spPr>
        </p:pic>
      </p:grpSp>
    </p:spTree>
    <p:extLst>
      <p:ext uri="{BB962C8B-B14F-4D97-AF65-F5344CB8AC3E}">
        <p14:creationId xmlns:p14="http://schemas.microsoft.com/office/powerpoint/2010/main" val="1456414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6E61AD6-67B7-41EA-9F90-113412554C7D}"/>
              </a:ext>
            </a:extLst>
          </p:cNvPr>
          <p:cNvSpPr>
            <a:spLocks noGrp="1"/>
          </p:cNvSpPr>
          <p:nvPr>
            <p:ph type="title"/>
          </p:nvPr>
        </p:nvSpPr>
        <p:spPr/>
        <p:txBody>
          <a:bodyPr>
            <a:normAutofit/>
          </a:bodyPr>
          <a:lstStyle/>
          <a:p>
            <a:r>
              <a:rPr lang="en-US" dirty="0"/>
              <a:t>Operations dashboard</a:t>
            </a:r>
          </a:p>
        </p:txBody>
      </p:sp>
      <p:pic>
        <p:nvPicPr>
          <p:cNvPr id="3" name="Picture 2" descr="A picture containing object&#10;&#10;Description automatically generated">
            <a:extLst>
              <a:ext uri="{FF2B5EF4-FFF2-40B4-BE49-F238E27FC236}">
                <a16:creationId xmlns:a16="http://schemas.microsoft.com/office/drawing/2014/main" id="{0815B58E-F6C0-4074-8089-8BABAFEF4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308" y="922564"/>
            <a:ext cx="326572" cy="326572"/>
          </a:xfrm>
          <a:prstGeom prst="rect">
            <a:avLst/>
          </a:prstGeom>
        </p:spPr>
      </p:pic>
      <p:sp>
        <p:nvSpPr>
          <p:cNvPr id="4" name="Rectangle 3">
            <a:extLst>
              <a:ext uri="{FF2B5EF4-FFF2-40B4-BE49-F238E27FC236}">
                <a16:creationId xmlns:a16="http://schemas.microsoft.com/office/drawing/2014/main" id="{15EC8AF5-9190-4850-8BAF-C7250BCE8BD3}"/>
              </a:ext>
            </a:extLst>
          </p:cNvPr>
          <p:cNvSpPr/>
          <p:nvPr/>
        </p:nvSpPr>
        <p:spPr>
          <a:xfrm>
            <a:off x="205738" y="2057399"/>
            <a:ext cx="2777845" cy="3403496"/>
          </a:xfrm>
          <a:prstGeom prst="rect">
            <a:avLst/>
          </a:prstGeom>
        </p:spPr>
        <p:txBody>
          <a:bodyPr wrap="square">
            <a:spAutoFit/>
          </a:bodyPr>
          <a:lstStyle/>
          <a:p>
            <a:pPr defTabSz="342892">
              <a:spcBef>
                <a:spcPts val="0"/>
              </a:spcBef>
              <a:spcAft>
                <a:spcPts val="225"/>
              </a:spcAft>
              <a:buClr>
                <a:schemeClr val="accent1">
                  <a:lumMod val="50000"/>
                </a:schemeClr>
              </a:buClr>
              <a:defRPr/>
            </a:pPr>
            <a:r>
              <a:rPr lang="en-US" sz="1350" b="1" dirty="0">
                <a:solidFill>
                  <a:schemeClr val="accent1">
                    <a:lumMod val="50000"/>
                  </a:schemeClr>
                </a:solidFill>
              </a:rPr>
              <a:t>Description:</a:t>
            </a:r>
          </a:p>
          <a:p>
            <a:pPr algn="l"/>
            <a:r>
              <a:rPr lang="en-US" sz="1350" dirty="0"/>
              <a:t>Monitor deployed models in a single dashboard that can be filtered by deployment making it easy to manage AI in apps  </a:t>
            </a:r>
          </a:p>
          <a:p>
            <a:pPr defTabSz="342892">
              <a:spcBef>
                <a:spcPts val="450"/>
              </a:spcBef>
              <a:spcAft>
                <a:spcPts val="0"/>
              </a:spcAft>
              <a:buClr>
                <a:schemeClr val="accent1">
                  <a:lumMod val="50000"/>
                </a:schemeClr>
              </a:buClr>
              <a:defRPr/>
            </a:pPr>
            <a:r>
              <a:rPr lang="en-US" sz="1350" b="1" dirty="0">
                <a:solidFill>
                  <a:schemeClr val="accent1">
                    <a:lumMod val="50000"/>
                  </a:schemeClr>
                </a:solidFill>
              </a:rPr>
              <a:t>Value:</a:t>
            </a:r>
          </a:p>
          <a:p>
            <a:pPr marL="214308" indent="-214308">
              <a:spcBef>
                <a:spcPts val="225"/>
              </a:spcBef>
              <a:spcAft>
                <a:spcPts val="225"/>
              </a:spcAft>
              <a:buFont typeface="Arial" charset="0"/>
              <a:buChar char="•"/>
            </a:pPr>
            <a:r>
              <a:rPr lang="en-US" sz="1200" dirty="0"/>
              <a:t>Configure alerts or actions to be triggered when KPIs exceed threshold, ensuring model quality for improve business outcomes</a:t>
            </a:r>
          </a:p>
          <a:p>
            <a:pPr marL="214308" indent="-214308">
              <a:spcBef>
                <a:spcPts val="225"/>
              </a:spcBef>
              <a:spcAft>
                <a:spcPts val="225"/>
              </a:spcAft>
              <a:buFont typeface="Arial" charset="0"/>
              <a:buChar char="•"/>
            </a:pPr>
            <a:r>
              <a:rPr lang="en-US" sz="1200" dirty="0"/>
              <a:t>Measure model accuracy as it pertains to it’s ability to deliver outcomes more accurate than knowledge workers</a:t>
            </a:r>
          </a:p>
          <a:p>
            <a:pPr marL="214308" indent="-214308">
              <a:spcBef>
                <a:spcPts val="225"/>
              </a:spcBef>
              <a:spcAft>
                <a:spcPts val="225"/>
              </a:spcAft>
              <a:buFont typeface="Arial" charset="0"/>
              <a:buChar char="•"/>
            </a:pPr>
            <a:r>
              <a:rPr lang="en-US" sz="1200" dirty="0"/>
              <a:t>Provides “continuous evolution” for your models</a:t>
            </a:r>
          </a:p>
        </p:txBody>
      </p:sp>
      <p:pic>
        <p:nvPicPr>
          <p:cNvPr id="5" name="Picture 4" descr="A screenshot of a cell phone&#10;&#10;Description automatically generated">
            <a:extLst>
              <a:ext uri="{FF2B5EF4-FFF2-40B4-BE49-F238E27FC236}">
                <a16:creationId xmlns:a16="http://schemas.microsoft.com/office/drawing/2014/main" id="{8B705798-61B7-489E-AB76-8DC2D2C57989}"/>
              </a:ext>
            </a:extLst>
          </p:cNvPr>
          <p:cNvPicPr>
            <a:picLocks noChangeAspect="1"/>
          </p:cNvPicPr>
          <p:nvPr/>
        </p:nvPicPr>
        <p:blipFill rotWithShape="1">
          <a:blip r:embed="rId4"/>
          <a:srcRect t="4392"/>
          <a:stretch/>
        </p:blipFill>
        <p:spPr>
          <a:xfrm>
            <a:off x="2997725" y="2180399"/>
            <a:ext cx="4211644" cy="278458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B9DE5EB-DE33-4298-B800-4B05FD4D3270}"/>
              </a:ext>
            </a:extLst>
          </p:cNvPr>
          <p:cNvPicPr>
            <a:picLocks noChangeAspect="1"/>
          </p:cNvPicPr>
          <p:nvPr/>
        </p:nvPicPr>
        <p:blipFill>
          <a:blip r:embed="rId5"/>
          <a:stretch>
            <a:fillRect/>
          </a:stretch>
        </p:blipFill>
        <p:spPr>
          <a:xfrm>
            <a:off x="5069265" y="2763385"/>
            <a:ext cx="3803714" cy="29518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602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6E61AD6-67B7-41EA-9F90-113412554C7D}"/>
              </a:ext>
            </a:extLst>
          </p:cNvPr>
          <p:cNvSpPr>
            <a:spLocks noGrp="1"/>
          </p:cNvSpPr>
          <p:nvPr>
            <p:ph type="title"/>
          </p:nvPr>
        </p:nvSpPr>
        <p:spPr/>
        <p:txBody>
          <a:bodyPr>
            <a:normAutofit/>
          </a:bodyPr>
          <a:lstStyle/>
          <a:p>
            <a:r>
              <a:rPr lang="en-US" dirty="0"/>
              <a:t>Model Fairness</a:t>
            </a:r>
          </a:p>
        </p:txBody>
      </p:sp>
      <p:pic>
        <p:nvPicPr>
          <p:cNvPr id="3" name="Picture 2" descr="A picture containing object&#10;&#10;Description automatically generated">
            <a:extLst>
              <a:ext uri="{FF2B5EF4-FFF2-40B4-BE49-F238E27FC236}">
                <a16:creationId xmlns:a16="http://schemas.microsoft.com/office/drawing/2014/main" id="{0815B58E-F6C0-4074-8089-8BABAFEF4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308" y="922564"/>
            <a:ext cx="326572" cy="326572"/>
          </a:xfrm>
          <a:prstGeom prst="rect">
            <a:avLst/>
          </a:prstGeom>
        </p:spPr>
      </p:pic>
      <p:sp>
        <p:nvSpPr>
          <p:cNvPr id="4" name="Rectangle 3">
            <a:extLst>
              <a:ext uri="{FF2B5EF4-FFF2-40B4-BE49-F238E27FC236}">
                <a16:creationId xmlns:a16="http://schemas.microsoft.com/office/drawing/2014/main" id="{6A957315-9C76-45D8-843F-9A31A9FE1018}"/>
              </a:ext>
            </a:extLst>
          </p:cNvPr>
          <p:cNvSpPr/>
          <p:nvPr/>
        </p:nvSpPr>
        <p:spPr>
          <a:xfrm>
            <a:off x="205739" y="2057399"/>
            <a:ext cx="2847704" cy="3195747"/>
          </a:xfrm>
          <a:prstGeom prst="rect">
            <a:avLst/>
          </a:prstGeom>
        </p:spPr>
        <p:txBody>
          <a:bodyPr wrap="square">
            <a:spAutoFit/>
          </a:bodyPr>
          <a:lstStyle/>
          <a:p>
            <a:pPr defTabSz="342892">
              <a:spcBef>
                <a:spcPts val="0"/>
              </a:spcBef>
              <a:spcAft>
                <a:spcPts val="225"/>
              </a:spcAft>
              <a:buClr>
                <a:schemeClr val="accent1">
                  <a:lumMod val="50000"/>
                </a:schemeClr>
              </a:buClr>
              <a:defRPr/>
            </a:pPr>
            <a:r>
              <a:rPr lang="en-US" sz="1350" b="1" dirty="0">
                <a:solidFill>
                  <a:schemeClr val="accent1">
                    <a:lumMod val="50000"/>
                  </a:schemeClr>
                </a:solidFill>
              </a:rPr>
              <a:t>Description:</a:t>
            </a:r>
          </a:p>
          <a:p>
            <a:pPr algn="l"/>
            <a:r>
              <a:rPr lang="en-US" sz="1350" dirty="0"/>
              <a:t>Production Models need to make fair decisions and </a:t>
            </a:r>
            <a:r>
              <a:rPr lang="en-US" sz="1350" i="1" dirty="0"/>
              <a:t>can not be biased </a:t>
            </a:r>
            <a:r>
              <a:rPr lang="en-US" sz="1350" dirty="0"/>
              <a:t>in their recommendations</a:t>
            </a:r>
          </a:p>
          <a:p>
            <a:pPr defTabSz="342892">
              <a:spcBef>
                <a:spcPts val="450"/>
              </a:spcBef>
              <a:spcAft>
                <a:spcPts val="0"/>
              </a:spcAft>
              <a:buClr>
                <a:schemeClr val="accent1">
                  <a:lumMod val="50000"/>
                </a:schemeClr>
              </a:buClr>
              <a:defRPr/>
            </a:pPr>
            <a:r>
              <a:rPr lang="en-US" sz="1350" b="1" dirty="0">
                <a:solidFill>
                  <a:schemeClr val="accent1">
                    <a:lumMod val="50000"/>
                  </a:schemeClr>
                </a:solidFill>
              </a:rPr>
              <a:t>How it works:</a:t>
            </a:r>
          </a:p>
          <a:p>
            <a:pPr marL="257175" indent="-257175">
              <a:spcBef>
                <a:spcPts val="225"/>
              </a:spcBef>
              <a:spcAft>
                <a:spcPts val="225"/>
              </a:spcAft>
              <a:buFont typeface="Arial" charset="0"/>
              <a:buChar char="•"/>
            </a:pPr>
            <a:r>
              <a:rPr lang="en-US" sz="1200" dirty="0"/>
              <a:t>Outcomes are selected as “favorable or unfavorable”</a:t>
            </a:r>
          </a:p>
          <a:p>
            <a:pPr marL="257175" indent="-257175">
              <a:spcBef>
                <a:spcPts val="225"/>
              </a:spcBef>
              <a:spcAft>
                <a:spcPts val="225"/>
              </a:spcAft>
              <a:buFont typeface="Arial" charset="0"/>
              <a:buChar char="•"/>
            </a:pPr>
            <a:r>
              <a:rPr lang="en-US" sz="1200" dirty="0"/>
              <a:t>“Favored Populations” and “protected populations” are selected where majority and minority groups are found</a:t>
            </a:r>
          </a:p>
          <a:p>
            <a:pPr marL="257175" indent="-257175">
              <a:spcBef>
                <a:spcPts val="225"/>
              </a:spcBef>
              <a:spcAft>
                <a:spcPts val="225"/>
              </a:spcAft>
              <a:buFont typeface="Arial" charset="0"/>
              <a:buChar char="•"/>
            </a:pPr>
            <a:r>
              <a:rPr lang="en-US" sz="1200" dirty="0"/>
              <a:t>A score is calculated based on the probability of favorable outcome for minority vs. probability of favorable outcome for majority</a:t>
            </a:r>
          </a:p>
        </p:txBody>
      </p:sp>
      <p:pic>
        <p:nvPicPr>
          <p:cNvPr id="5" name="Picture 4">
            <a:extLst>
              <a:ext uri="{FF2B5EF4-FFF2-40B4-BE49-F238E27FC236}">
                <a16:creationId xmlns:a16="http://schemas.microsoft.com/office/drawing/2014/main" id="{2025A81D-EEC6-4F2D-B081-0E0A7A3AB0B5}"/>
              </a:ext>
            </a:extLst>
          </p:cNvPr>
          <p:cNvPicPr>
            <a:picLocks noChangeAspect="1"/>
          </p:cNvPicPr>
          <p:nvPr/>
        </p:nvPicPr>
        <p:blipFill>
          <a:blip r:embed="rId4"/>
          <a:stretch>
            <a:fillRect/>
          </a:stretch>
        </p:blipFill>
        <p:spPr>
          <a:xfrm>
            <a:off x="3146516" y="2209256"/>
            <a:ext cx="3688100" cy="255329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9270FD7-0A6C-4A24-B3F8-6BDA98D841F4}"/>
              </a:ext>
            </a:extLst>
          </p:cNvPr>
          <p:cNvPicPr>
            <a:picLocks noChangeAspect="1"/>
          </p:cNvPicPr>
          <p:nvPr/>
        </p:nvPicPr>
        <p:blipFill>
          <a:blip r:embed="rId5"/>
          <a:stretch>
            <a:fillRect/>
          </a:stretch>
        </p:blipFill>
        <p:spPr>
          <a:xfrm>
            <a:off x="5282504" y="3545665"/>
            <a:ext cx="3575747" cy="21965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65604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6E61AD6-67B7-41EA-9F90-113412554C7D}"/>
              </a:ext>
            </a:extLst>
          </p:cNvPr>
          <p:cNvSpPr>
            <a:spLocks noGrp="1"/>
          </p:cNvSpPr>
          <p:nvPr>
            <p:ph type="title"/>
          </p:nvPr>
        </p:nvSpPr>
        <p:spPr/>
        <p:txBody>
          <a:bodyPr>
            <a:normAutofit/>
          </a:bodyPr>
          <a:lstStyle/>
          <a:p>
            <a:r>
              <a:rPr lang="en-US" dirty="0"/>
              <a:t>Bias Mitigation</a:t>
            </a:r>
          </a:p>
        </p:txBody>
      </p:sp>
      <p:pic>
        <p:nvPicPr>
          <p:cNvPr id="3" name="Picture 2" descr="A picture containing object&#10;&#10;Description automatically generated">
            <a:extLst>
              <a:ext uri="{FF2B5EF4-FFF2-40B4-BE49-F238E27FC236}">
                <a16:creationId xmlns:a16="http://schemas.microsoft.com/office/drawing/2014/main" id="{0815B58E-F6C0-4074-8089-8BABAFEF4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308" y="922564"/>
            <a:ext cx="326572" cy="326572"/>
          </a:xfrm>
          <a:prstGeom prst="rect">
            <a:avLst/>
          </a:prstGeom>
        </p:spPr>
      </p:pic>
      <p:sp>
        <p:nvSpPr>
          <p:cNvPr id="4" name="Rectangle 3">
            <a:extLst>
              <a:ext uri="{FF2B5EF4-FFF2-40B4-BE49-F238E27FC236}">
                <a16:creationId xmlns:a16="http://schemas.microsoft.com/office/drawing/2014/main" id="{49FE1757-BE7E-48E4-8A9F-936CB2833146}"/>
              </a:ext>
            </a:extLst>
          </p:cNvPr>
          <p:cNvSpPr/>
          <p:nvPr/>
        </p:nvSpPr>
        <p:spPr>
          <a:xfrm>
            <a:off x="205739" y="2057399"/>
            <a:ext cx="3803010" cy="3644587"/>
          </a:xfrm>
          <a:prstGeom prst="rect">
            <a:avLst/>
          </a:prstGeom>
        </p:spPr>
        <p:txBody>
          <a:bodyPr wrap="square">
            <a:spAutoFit/>
          </a:bodyPr>
          <a:lstStyle/>
          <a:p>
            <a:pPr defTabSz="342892">
              <a:spcBef>
                <a:spcPts val="0"/>
              </a:spcBef>
              <a:spcAft>
                <a:spcPts val="225"/>
              </a:spcAft>
              <a:buClr>
                <a:schemeClr val="accent1">
                  <a:lumMod val="50000"/>
                </a:schemeClr>
              </a:buClr>
              <a:defRPr/>
            </a:pPr>
            <a:r>
              <a:rPr lang="en-US" sz="1350" b="1" dirty="0">
                <a:solidFill>
                  <a:schemeClr val="accent1">
                    <a:lumMod val="50000"/>
                  </a:schemeClr>
                </a:solidFill>
              </a:rPr>
              <a:t>Description:</a:t>
            </a:r>
          </a:p>
          <a:p>
            <a:pPr algn="l"/>
            <a:r>
              <a:rPr lang="en-US" sz="1350" dirty="0"/>
              <a:t>Fairness is enforced with automatic bias mitigation.</a:t>
            </a:r>
          </a:p>
          <a:p>
            <a:pPr defTabSz="342892">
              <a:spcBef>
                <a:spcPts val="450"/>
              </a:spcBef>
              <a:spcAft>
                <a:spcPts val="0"/>
              </a:spcAft>
              <a:buClr>
                <a:schemeClr val="accent1">
                  <a:lumMod val="50000"/>
                </a:schemeClr>
              </a:buClr>
              <a:defRPr/>
            </a:pPr>
            <a:r>
              <a:rPr lang="en-US" sz="1350" b="1" dirty="0">
                <a:solidFill>
                  <a:schemeClr val="accent1">
                    <a:lumMod val="50000"/>
                  </a:schemeClr>
                </a:solidFill>
              </a:rPr>
              <a:t>How it works:</a:t>
            </a:r>
          </a:p>
          <a:p>
            <a:pPr marL="257175" indent="-257175">
              <a:spcBef>
                <a:spcPts val="225"/>
              </a:spcBef>
              <a:spcAft>
                <a:spcPts val="225"/>
              </a:spcAft>
              <a:buFont typeface="Arial" charset="0"/>
              <a:buChar char="•"/>
            </a:pPr>
            <a:r>
              <a:rPr lang="en-US" sz="1200" dirty="0"/>
              <a:t>Calculated on an </a:t>
            </a:r>
            <a:r>
              <a:rPr lang="en-US" sz="1200" i="1" dirty="0"/>
              <a:t>hourly basis </a:t>
            </a:r>
            <a:r>
              <a:rPr lang="en-US" sz="1200" dirty="0"/>
              <a:t>(over a sliding window defined by the user)</a:t>
            </a:r>
          </a:p>
          <a:p>
            <a:pPr marL="257175" indent="-257175">
              <a:spcBef>
                <a:spcPts val="225"/>
              </a:spcBef>
              <a:spcAft>
                <a:spcPts val="225"/>
              </a:spcAft>
              <a:buFont typeface="Arial" charset="0"/>
              <a:buChar char="•"/>
            </a:pPr>
            <a:r>
              <a:rPr lang="en-US" sz="1200" dirty="0"/>
              <a:t>Optimizations identify the </a:t>
            </a:r>
            <a:r>
              <a:rPr lang="en-US" sz="1200" i="1" dirty="0"/>
              <a:t>right subset of data to perturb</a:t>
            </a:r>
            <a:r>
              <a:rPr lang="en-US" sz="1200" dirty="0"/>
              <a:t> (rather than perturbing all the data)</a:t>
            </a:r>
          </a:p>
          <a:p>
            <a:pPr marL="257175" indent="-257175">
              <a:spcBef>
                <a:spcPts val="225"/>
              </a:spcBef>
              <a:spcAft>
                <a:spcPts val="225"/>
              </a:spcAft>
              <a:buFont typeface="Arial" charset="0"/>
              <a:buChar char="•"/>
            </a:pPr>
            <a:r>
              <a:rPr lang="en-US" sz="1200" i="1" dirty="0"/>
              <a:t>Perturbed data is sent to the deployed </a:t>
            </a:r>
            <a:r>
              <a:rPr lang="en-US" sz="1200" dirty="0"/>
              <a:t>model to determine effect of perturbations</a:t>
            </a:r>
            <a:endParaRPr lang="en-US" sz="1200" dirty="0">
              <a:hlinkClick r:id="rId4">
                <a:extLst>
                  <a:ext uri="{A12FA001-AC4F-418D-AE19-62706E023703}">
                    <ahyp:hlinkClr xmlns:ahyp="http://schemas.microsoft.com/office/drawing/2018/hyperlinkcolor" val="tx"/>
                  </a:ext>
                </a:extLst>
              </a:hlinkClick>
            </a:endParaRPr>
          </a:p>
          <a:p>
            <a:pPr marL="257175" indent="-257175">
              <a:spcBef>
                <a:spcPts val="225"/>
              </a:spcBef>
              <a:spcAft>
                <a:spcPts val="225"/>
              </a:spcAft>
              <a:buFont typeface="Arial" charset="0"/>
              <a:buChar char="•"/>
            </a:pPr>
            <a:r>
              <a:rPr lang="en-US" sz="1200" dirty="0"/>
              <a:t>An internal bias detection model (logistic regression) is built using perturbed data that </a:t>
            </a:r>
            <a:r>
              <a:rPr lang="en-US" sz="1200" i="1" dirty="0"/>
              <a:t>classifies whether new prediction will be biased or not</a:t>
            </a:r>
          </a:p>
          <a:p>
            <a:pPr marL="257175" indent="-257175">
              <a:spcBef>
                <a:spcPts val="225"/>
              </a:spcBef>
              <a:spcAft>
                <a:spcPts val="225"/>
              </a:spcAft>
              <a:buFont typeface="Arial" charset="0"/>
              <a:buChar char="•"/>
            </a:pPr>
            <a:r>
              <a:rPr lang="en-US" sz="1200" dirty="0"/>
              <a:t>Users receive both the </a:t>
            </a:r>
            <a:r>
              <a:rPr lang="en-US" sz="1200" i="1" dirty="0"/>
              <a:t>original prediction </a:t>
            </a:r>
            <a:r>
              <a:rPr lang="en-US" sz="1200" dirty="0"/>
              <a:t>plus the </a:t>
            </a:r>
            <a:r>
              <a:rPr lang="en-US" sz="1200" i="1" dirty="0"/>
              <a:t>internal model’s classification </a:t>
            </a:r>
            <a:r>
              <a:rPr lang="en-US" sz="1200" dirty="0"/>
              <a:t>of whether the monitored model’s prediction is biased or not</a:t>
            </a:r>
          </a:p>
        </p:txBody>
      </p:sp>
      <p:pic>
        <p:nvPicPr>
          <p:cNvPr id="5" name="Content Placeholder 5">
            <a:extLst>
              <a:ext uri="{FF2B5EF4-FFF2-40B4-BE49-F238E27FC236}">
                <a16:creationId xmlns:a16="http://schemas.microsoft.com/office/drawing/2014/main" id="{98244ABE-23AB-405F-B850-77E9397EB3A5}"/>
              </a:ext>
            </a:extLst>
          </p:cNvPr>
          <p:cNvPicPr>
            <a:picLocks noChangeAspect="1"/>
          </p:cNvPicPr>
          <p:nvPr/>
        </p:nvPicPr>
        <p:blipFill>
          <a:blip r:embed="rId5"/>
          <a:stretch>
            <a:fillRect/>
          </a:stretch>
        </p:blipFill>
        <p:spPr>
          <a:xfrm>
            <a:off x="4341044" y="2207376"/>
            <a:ext cx="4452332" cy="34124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08141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6E61AD6-67B7-41EA-9F90-113412554C7D}"/>
              </a:ext>
            </a:extLst>
          </p:cNvPr>
          <p:cNvSpPr>
            <a:spLocks noGrp="1"/>
          </p:cNvSpPr>
          <p:nvPr>
            <p:ph type="title"/>
          </p:nvPr>
        </p:nvSpPr>
        <p:spPr/>
        <p:txBody>
          <a:bodyPr>
            <a:normAutofit/>
          </a:bodyPr>
          <a:lstStyle/>
          <a:p>
            <a:r>
              <a:rPr lang="en-US" dirty="0" err="1"/>
              <a:t>Explainability</a:t>
            </a:r>
            <a:endParaRPr lang="en-US" dirty="0"/>
          </a:p>
        </p:txBody>
      </p:sp>
      <p:pic>
        <p:nvPicPr>
          <p:cNvPr id="3" name="Picture 2" descr="A picture containing object&#10;&#10;Description automatically generated">
            <a:extLst>
              <a:ext uri="{FF2B5EF4-FFF2-40B4-BE49-F238E27FC236}">
                <a16:creationId xmlns:a16="http://schemas.microsoft.com/office/drawing/2014/main" id="{0815B58E-F6C0-4074-8089-8BABAFEF4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2308" y="922564"/>
            <a:ext cx="326572" cy="326572"/>
          </a:xfrm>
          <a:prstGeom prst="rect">
            <a:avLst/>
          </a:prstGeom>
        </p:spPr>
      </p:pic>
      <p:pic>
        <p:nvPicPr>
          <p:cNvPr id="4" name="Picture 3">
            <a:extLst>
              <a:ext uri="{FF2B5EF4-FFF2-40B4-BE49-F238E27FC236}">
                <a16:creationId xmlns:a16="http://schemas.microsoft.com/office/drawing/2014/main" id="{551B84F9-6A07-4656-BDDC-5BEC520A277F}"/>
              </a:ext>
            </a:extLst>
          </p:cNvPr>
          <p:cNvPicPr>
            <a:picLocks noChangeAspect="1"/>
          </p:cNvPicPr>
          <p:nvPr/>
        </p:nvPicPr>
        <p:blipFill>
          <a:blip r:embed="rId4"/>
          <a:stretch>
            <a:fillRect/>
          </a:stretch>
        </p:blipFill>
        <p:spPr>
          <a:xfrm>
            <a:off x="4729900" y="2355928"/>
            <a:ext cx="4171109" cy="272295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DC61DFC-AFC8-4677-BA35-042A1BBFC954}"/>
              </a:ext>
            </a:extLst>
          </p:cNvPr>
          <p:cNvSpPr/>
          <p:nvPr/>
        </p:nvSpPr>
        <p:spPr>
          <a:xfrm>
            <a:off x="205737" y="2057399"/>
            <a:ext cx="4474671" cy="4067780"/>
          </a:xfrm>
          <a:prstGeom prst="rect">
            <a:avLst/>
          </a:prstGeom>
        </p:spPr>
        <p:txBody>
          <a:bodyPr wrap="square">
            <a:spAutoFit/>
          </a:bodyPr>
          <a:lstStyle/>
          <a:p>
            <a:pPr defTabSz="342892">
              <a:spcBef>
                <a:spcPts val="0"/>
              </a:spcBef>
              <a:spcAft>
                <a:spcPts val="225"/>
              </a:spcAft>
              <a:buClr>
                <a:schemeClr val="accent1">
                  <a:lumMod val="50000"/>
                </a:schemeClr>
              </a:buClr>
              <a:defRPr/>
            </a:pPr>
            <a:r>
              <a:rPr lang="en-US" sz="1350" b="1" dirty="0">
                <a:solidFill>
                  <a:schemeClr val="accent1">
                    <a:lumMod val="50000"/>
                  </a:schemeClr>
                </a:solidFill>
              </a:rPr>
              <a:t>Description:</a:t>
            </a:r>
          </a:p>
          <a:p>
            <a:pPr algn="l"/>
            <a:r>
              <a:rPr lang="en-US" sz="1350" dirty="0"/>
              <a:t>Allows you to understand which feature values of a model that are most influencing a prediction for a specific transaction</a:t>
            </a:r>
          </a:p>
          <a:p>
            <a:pPr defTabSz="342892">
              <a:spcBef>
                <a:spcPts val="225"/>
              </a:spcBef>
              <a:spcAft>
                <a:spcPts val="225"/>
              </a:spcAft>
              <a:buClr>
                <a:schemeClr val="accent1">
                  <a:lumMod val="50000"/>
                </a:schemeClr>
              </a:buClr>
              <a:defRPr/>
            </a:pPr>
            <a:r>
              <a:rPr lang="en-US" sz="1350" b="1" dirty="0">
                <a:solidFill>
                  <a:schemeClr val="accent1">
                    <a:lumMod val="50000"/>
                  </a:schemeClr>
                </a:solidFill>
              </a:rPr>
              <a:t>Example:</a:t>
            </a:r>
          </a:p>
          <a:p>
            <a:pPr algn="l"/>
            <a:r>
              <a:rPr lang="en-US" sz="1350" dirty="0"/>
              <a:t>A loan is not approved by a model prediction - explainability will tell you why</a:t>
            </a:r>
          </a:p>
          <a:p>
            <a:pPr>
              <a:spcBef>
                <a:spcPts val="225"/>
              </a:spcBef>
              <a:spcAft>
                <a:spcPts val="0"/>
              </a:spcAft>
            </a:pPr>
            <a:r>
              <a:rPr lang="en-US" sz="1350" b="1" dirty="0">
                <a:solidFill>
                  <a:schemeClr val="accent1">
                    <a:lumMod val="50000"/>
                  </a:schemeClr>
                </a:solidFill>
              </a:rPr>
              <a:t>How it works:</a:t>
            </a:r>
          </a:p>
          <a:p>
            <a:pPr marL="214313" indent="-214313">
              <a:spcBef>
                <a:spcPts val="225"/>
              </a:spcBef>
              <a:spcAft>
                <a:spcPts val="225"/>
              </a:spcAft>
              <a:buFont typeface="Arial" panose="020B0604020202020204" pitchFamily="34" charset="0"/>
              <a:buChar char="•"/>
            </a:pPr>
            <a:r>
              <a:rPr lang="en-US" sz="1200" dirty="0"/>
              <a:t>Perturbation analysis on thousands of variations</a:t>
            </a:r>
          </a:p>
          <a:p>
            <a:pPr marL="214313" indent="-214313">
              <a:spcBef>
                <a:spcPts val="225"/>
              </a:spcBef>
              <a:spcAft>
                <a:spcPts val="225"/>
              </a:spcAft>
              <a:buFont typeface="Arial" panose="020B0604020202020204" pitchFamily="34" charset="0"/>
              <a:buChar char="•"/>
            </a:pPr>
            <a:r>
              <a:rPr lang="en-US" sz="1200" dirty="0"/>
              <a:t>Risk model is created for two variations:</a:t>
            </a:r>
          </a:p>
          <a:p>
            <a:pPr marL="420053" lvl="1" indent="-214313">
              <a:spcBef>
                <a:spcPts val="225"/>
              </a:spcBef>
              <a:spcAft>
                <a:spcPts val="225"/>
              </a:spcAft>
              <a:buFont typeface="Courier New" panose="02070309020205020404" pitchFamily="49" charset="0"/>
              <a:buChar char="o"/>
            </a:pPr>
            <a:r>
              <a:rPr lang="en-US" sz="1200" b="1" dirty="0"/>
              <a:t>LIME (local) Explanation: </a:t>
            </a:r>
            <a:r>
              <a:rPr lang="en-US" sz="1200" dirty="0"/>
              <a:t>set of features which played a positive or negative role in the prediction - also identifies the feature weights which helps to identify the most or least important features</a:t>
            </a:r>
          </a:p>
          <a:p>
            <a:pPr marL="420053" lvl="1" indent="-214313">
              <a:spcBef>
                <a:spcPts val="225"/>
              </a:spcBef>
              <a:spcAft>
                <a:spcPts val="225"/>
              </a:spcAft>
              <a:buFont typeface="Courier New" panose="02070309020205020404" pitchFamily="49" charset="0"/>
              <a:buChar char="o"/>
            </a:pPr>
            <a:r>
              <a:rPr lang="en-US" sz="1200" b="1" dirty="0"/>
              <a:t>Contrastive Explanation: </a:t>
            </a:r>
            <a:r>
              <a:rPr lang="en-US" sz="1200" dirty="0"/>
              <a:t>Explains the behavior of the model in the vicinity of the data point whose explanation is being generated – assumption: the most common value is the least interesting from an explanation point of view</a:t>
            </a:r>
          </a:p>
        </p:txBody>
      </p:sp>
    </p:spTree>
    <p:extLst>
      <p:ext uri="{BB962C8B-B14F-4D97-AF65-F5344CB8AC3E}">
        <p14:creationId xmlns:p14="http://schemas.microsoft.com/office/powerpoint/2010/main" val="1815210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C9D0B0-89E8-43C0-A993-EF937A4DA0EE}"/>
              </a:ext>
            </a:extLst>
          </p:cNvPr>
          <p:cNvSpPr txBox="1"/>
          <p:nvPr/>
        </p:nvSpPr>
        <p:spPr>
          <a:xfrm>
            <a:off x="1412875" y="1150938"/>
            <a:ext cx="5829300" cy="485775"/>
          </a:xfrm>
          <a:prstGeom prst="rect">
            <a:avLst/>
          </a:prstGeom>
          <a:noFill/>
        </p:spPr>
        <p:txBody>
          <a:bodyPr lIns="68554" tIns="34277" rIns="68554" bIns="34277">
            <a:spAutoFit/>
          </a:bodyPr>
          <a:lstStyle/>
          <a:p>
            <a:pPr marL="7141" algn="ctr">
              <a:spcBef>
                <a:spcPct val="10000"/>
              </a:spcBef>
              <a:buClr>
                <a:srgbClr val="000000"/>
              </a:buClr>
              <a:defRPr/>
            </a:pPr>
            <a:r>
              <a:rPr lang="en-US" sz="1688" i="1" dirty="0">
                <a:solidFill>
                  <a:schemeClr val="bg2"/>
                </a:solidFill>
                <a:ea typeface="ＭＳ Ｐゴシック" charset="0"/>
                <a:cs typeface="ＭＳ Ｐゴシック" charset="0"/>
              </a:rPr>
              <a:t>“Computers that</a:t>
            </a:r>
            <a:r>
              <a:rPr lang="is-IS" sz="1688" i="1" dirty="0">
                <a:solidFill>
                  <a:schemeClr val="bg2"/>
                </a:solidFill>
                <a:ea typeface="ＭＳ Ｐゴシック" charset="0"/>
                <a:cs typeface="ＭＳ Ｐゴシック" charset="0"/>
              </a:rPr>
              <a:t> l</a:t>
            </a:r>
            <a:r>
              <a:rPr lang="en-US" sz="1688" i="1" dirty="0">
                <a:solidFill>
                  <a:schemeClr val="bg2"/>
                </a:solidFill>
                <a:ea typeface="ＭＳ Ｐゴシック" charset="0"/>
                <a:cs typeface="ＭＳ Ｐゴシック" charset="0"/>
              </a:rPr>
              <a:t>earn without being </a:t>
            </a:r>
            <a:r>
              <a:rPr lang="en-US" sz="1688" i="1" dirty="0">
                <a:solidFill>
                  <a:schemeClr val="accent1"/>
                </a:solidFill>
                <a:ea typeface="ＭＳ Ｐゴシック" charset="0"/>
                <a:cs typeface="ＭＳ Ｐゴシック" charset="0"/>
              </a:rPr>
              <a:t>explicitly programmed</a:t>
            </a:r>
            <a:r>
              <a:rPr lang="en-US" sz="1688" i="1" dirty="0">
                <a:solidFill>
                  <a:schemeClr val="bg2"/>
                </a:solidFill>
                <a:ea typeface="ＭＳ Ｐゴシック" charset="0"/>
                <a:cs typeface="ＭＳ Ｐゴシック" charset="0"/>
              </a:rPr>
              <a:t>”</a:t>
            </a:r>
          </a:p>
          <a:p>
            <a:pPr>
              <a:defRPr/>
            </a:pPr>
            <a:endParaRPr lang="en-US" sz="1013" i="1" dirty="0">
              <a:solidFill>
                <a:schemeClr val="bg2"/>
              </a:solidFill>
              <a:ea typeface="ＭＳ Ｐゴシック" charset="0"/>
              <a:cs typeface="ＭＳ Ｐゴシック" charset="0"/>
            </a:endParaRPr>
          </a:p>
        </p:txBody>
      </p:sp>
      <p:sp>
        <p:nvSpPr>
          <p:cNvPr id="68611" name="Title 1">
            <a:extLst>
              <a:ext uri="{FF2B5EF4-FFF2-40B4-BE49-F238E27FC236}">
                <a16:creationId xmlns:a16="http://schemas.microsoft.com/office/drawing/2014/main" id="{0E6DC533-40DE-4ABE-9E23-DDCA5781C10C}"/>
              </a:ext>
            </a:extLst>
          </p:cNvPr>
          <p:cNvSpPr txBox="1">
            <a:spLocks noChangeArrowheads="1"/>
          </p:cNvSpPr>
          <p:nvPr/>
        </p:nvSpPr>
        <p:spPr bwMode="auto">
          <a:xfrm>
            <a:off x="242888" y="560388"/>
            <a:ext cx="8515350" cy="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4274" rIns="68546" bIns="34274"/>
          <a:lstStyle>
            <a:lvl1pPr defTabSz="514350">
              <a:spcBef>
                <a:spcPct val="20000"/>
              </a:spcBef>
              <a:buClr>
                <a:schemeClr val="tx1"/>
              </a:buClr>
              <a:buFont typeface="Wingdings" panose="05000000000000000000" pitchFamily="2" charset="2"/>
              <a:buChar char="§"/>
              <a:defRPr sz="2000" b="1">
                <a:solidFill>
                  <a:srgbClr val="000000"/>
                </a:solidFill>
                <a:latin typeface="Arial" panose="020B0604020202020204" pitchFamily="34" charset="0"/>
                <a:ea typeface="MS PGothic" panose="020B0600070205080204" pitchFamily="34" charset="-128"/>
              </a:defRPr>
            </a:lvl1pPr>
            <a:lvl2pPr marL="515938" indent="-225425" defTabSz="514350">
              <a:spcBef>
                <a:spcPct val="20000"/>
              </a:spcBef>
              <a:buClr>
                <a:schemeClr val="tx1"/>
              </a:buClr>
              <a:buFont typeface="Symbol" panose="05050102010706020507" pitchFamily="18" charset="2"/>
              <a:buChar char="-"/>
              <a:defRPr>
                <a:solidFill>
                  <a:schemeClr val="tx1"/>
                </a:solidFill>
                <a:latin typeface="Arial" panose="020B0604020202020204" pitchFamily="34" charset="0"/>
                <a:ea typeface="MS PGothic" panose="020B0600070205080204" pitchFamily="34" charset="-128"/>
              </a:defRPr>
            </a:lvl2pPr>
            <a:lvl3pPr marL="804863" indent="-171450" defTabSz="514350">
              <a:spcBef>
                <a:spcPct val="20000"/>
              </a:spcBef>
              <a:buClr>
                <a:schemeClr val="tx1"/>
              </a:buClr>
              <a:buChar char="•"/>
              <a:defRPr sz="1600">
                <a:solidFill>
                  <a:schemeClr val="tx1"/>
                </a:solidFill>
                <a:latin typeface="Arial" panose="020B0604020202020204" pitchFamily="34" charset="0"/>
                <a:ea typeface="MS PGothic" panose="020B0600070205080204" pitchFamily="34" charset="-128"/>
              </a:defRPr>
            </a:lvl3pPr>
            <a:lvl4pPr marL="1430338" indent="-176213" defTabSz="514350">
              <a:spcBef>
                <a:spcPct val="20000"/>
              </a:spcBef>
              <a:buClr>
                <a:schemeClr val="tx1"/>
              </a:buClr>
              <a:buChar char="•"/>
              <a:defRPr sz="1400">
                <a:solidFill>
                  <a:schemeClr val="tx1"/>
                </a:solidFill>
                <a:latin typeface="Arial" panose="020B0604020202020204" pitchFamily="34" charset="0"/>
                <a:ea typeface="MS PGothic" panose="020B0600070205080204" pitchFamily="34" charset="-128"/>
              </a:defRPr>
            </a:lvl4pPr>
            <a:lvl5pPr marL="1719263" indent="-7938" defTabSz="514350">
              <a:spcBef>
                <a:spcPct val="20000"/>
              </a:spcBef>
              <a:buClr>
                <a:schemeClr val="tx1"/>
              </a:buClr>
              <a:defRPr sz="1200">
                <a:solidFill>
                  <a:schemeClr val="tx1"/>
                </a:solidFill>
                <a:latin typeface="Arial" panose="020B0604020202020204" pitchFamily="34" charset="0"/>
                <a:ea typeface="MS PGothic" panose="020B0600070205080204" pitchFamily="34" charset="-128"/>
              </a:defRPr>
            </a:lvl5pPr>
            <a:lvl6pPr marL="2176463" indent="-7938" defTabSz="51435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6pPr>
            <a:lvl7pPr marL="2633663" indent="-7938" defTabSz="51435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7pPr>
            <a:lvl8pPr marL="3090863" indent="-7938" defTabSz="51435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8pPr>
            <a:lvl9pPr marL="3548063" indent="-7938" defTabSz="514350" eaLnBrk="0" fontAlgn="base" hangingPunct="0">
              <a:spcBef>
                <a:spcPct val="20000"/>
              </a:spcBef>
              <a:spcAft>
                <a:spcPct val="0"/>
              </a:spcAft>
              <a:buClr>
                <a:schemeClr val="tx1"/>
              </a:buClr>
              <a:defRPr sz="12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FontTx/>
              <a:buNone/>
            </a:pPr>
            <a:r>
              <a:rPr lang="en-US" altLang="en-US" sz="2600">
                <a:solidFill>
                  <a:srgbClr val="0070C0"/>
                </a:solidFill>
              </a:rPr>
              <a:t>What is Deep Learning?</a:t>
            </a:r>
          </a:p>
        </p:txBody>
      </p:sp>
      <p:sp>
        <p:nvSpPr>
          <p:cNvPr id="7" name="TextBox 6">
            <a:extLst>
              <a:ext uri="{FF2B5EF4-FFF2-40B4-BE49-F238E27FC236}">
                <a16:creationId xmlns:a16="http://schemas.microsoft.com/office/drawing/2014/main" id="{4A57113E-908D-408C-8E81-6BA0A9BC4575}"/>
              </a:ext>
            </a:extLst>
          </p:cNvPr>
          <p:cNvSpPr txBox="1"/>
          <p:nvPr/>
        </p:nvSpPr>
        <p:spPr>
          <a:xfrm>
            <a:off x="7915275" y="4330700"/>
            <a:ext cx="0" cy="163513"/>
          </a:xfrm>
          <a:prstGeom prst="rect">
            <a:avLst/>
          </a:prstGeom>
          <a:noFill/>
        </p:spPr>
        <p:txBody>
          <a:bodyPr wrap="none" lIns="0" tIns="0" rIns="0" bIns="0">
            <a:spAutoFit/>
          </a:bodyPr>
          <a:lstStyle/>
          <a:p>
            <a:pPr>
              <a:defRPr/>
            </a:pPr>
            <a:endParaRPr lang="en-US" sz="1069" dirty="0">
              <a:solidFill>
                <a:schemeClr val="bg2"/>
              </a:solidFill>
              <a:ea typeface="ＭＳ Ｐゴシック" charset="0"/>
              <a:cs typeface="ＭＳ Ｐゴシック" charset="0"/>
            </a:endParaRPr>
          </a:p>
        </p:txBody>
      </p:sp>
      <p:grpSp>
        <p:nvGrpSpPr>
          <p:cNvPr id="68613" name="Group 8">
            <a:extLst>
              <a:ext uri="{FF2B5EF4-FFF2-40B4-BE49-F238E27FC236}">
                <a16:creationId xmlns:a16="http://schemas.microsoft.com/office/drawing/2014/main" id="{5E7084D0-CA7F-44FD-9EE0-1EDDE99E0000}"/>
              </a:ext>
            </a:extLst>
          </p:cNvPr>
          <p:cNvGrpSpPr>
            <a:grpSpLocks/>
          </p:cNvGrpSpPr>
          <p:nvPr/>
        </p:nvGrpSpPr>
        <p:grpSpPr bwMode="auto">
          <a:xfrm>
            <a:off x="5122863" y="2060575"/>
            <a:ext cx="666750" cy="600075"/>
            <a:chOff x="595952" y="2224619"/>
            <a:chExt cx="1047523" cy="941914"/>
          </a:xfrm>
        </p:grpSpPr>
        <p:sp>
          <p:nvSpPr>
            <p:cNvPr id="68658" name="Rectangle 9">
              <a:extLst>
                <a:ext uri="{FF2B5EF4-FFF2-40B4-BE49-F238E27FC236}">
                  <a16:creationId xmlns:a16="http://schemas.microsoft.com/office/drawing/2014/main" id="{EEED79A9-DE48-4CC6-B6DC-7912BAD8E0B9}"/>
                </a:ext>
              </a:extLst>
            </p:cNvPr>
            <p:cNvSpPr>
              <a:spLocks noChangeArrowheads="1"/>
            </p:cNvSpPr>
            <p:nvPr/>
          </p:nvSpPr>
          <p:spPr bwMode="auto">
            <a:xfrm>
              <a:off x="1057135" y="2224619"/>
              <a:ext cx="94079" cy="325968"/>
            </a:xfrm>
            <a:prstGeom prst="rect">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59" name="Moon 10">
              <a:extLst>
                <a:ext uri="{FF2B5EF4-FFF2-40B4-BE49-F238E27FC236}">
                  <a16:creationId xmlns:a16="http://schemas.microsoft.com/office/drawing/2014/main" id="{4CFD9B58-2897-4276-9C3F-38E785A45ACF}"/>
                </a:ext>
              </a:extLst>
            </p:cNvPr>
            <p:cNvSpPr>
              <a:spLocks noChangeArrowheads="1"/>
            </p:cNvSpPr>
            <p:nvPr/>
          </p:nvSpPr>
          <p:spPr bwMode="auto">
            <a:xfrm>
              <a:off x="595952" y="2580219"/>
              <a:ext cx="237065" cy="423333"/>
            </a:xfrm>
            <a:prstGeom prst="moon">
              <a:avLst>
                <a:gd name="adj" fmla="val 50000"/>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60" name="Moon 11">
              <a:extLst>
                <a:ext uri="{FF2B5EF4-FFF2-40B4-BE49-F238E27FC236}">
                  <a16:creationId xmlns:a16="http://schemas.microsoft.com/office/drawing/2014/main" id="{6C1A5237-D1D1-4CC8-B4B1-2597BE18D2F3}"/>
                </a:ext>
              </a:extLst>
            </p:cNvPr>
            <p:cNvSpPr>
              <a:spLocks noChangeArrowheads="1"/>
            </p:cNvSpPr>
            <p:nvPr/>
          </p:nvSpPr>
          <p:spPr bwMode="auto">
            <a:xfrm rot="10800000">
              <a:off x="1406410" y="2583924"/>
              <a:ext cx="237065" cy="423333"/>
            </a:xfrm>
            <a:prstGeom prst="moon">
              <a:avLst>
                <a:gd name="adj" fmla="val 50000"/>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14" name="Rectangle 13">
              <a:extLst>
                <a:ext uri="{FF2B5EF4-FFF2-40B4-BE49-F238E27FC236}">
                  <a16:creationId xmlns:a16="http://schemas.microsoft.com/office/drawing/2014/main" id="{DBADA949-2A26-48D5-BF28-D25096CB6EDC}"/>
                </a:ext>
              </a:extLst>
            </p:cNvPr>
            <p:cNvSpPr/>
            <p:nvPr/>
          </p:nvSpPr>
          <p:spPr>
            <a:xfrm>
              <a:off x="710681" y="2361671"/>
              <a:ext cx="823054" cy="804862"/>
            </a:xfrm>
            <a:prstGeom prst="rect">
              <a:avLst/>
            </a:prstGeom>
            <a:solidFill>
              <a:schemeClr val="accent2">
                <a:lumMod val="60000"/>
                <a:lumOff val="40000"/>
              </a:schemeClr>
            </a:solidFill>
            <a:ln>
              <a:solidFill>
                <a:schemeClr val="tx1"/>
              </a:solidFill>
            </a:ln>
          </p:spPr>
          <p:txBody>
            <a:bodyPr lIns="0" tIns="0" rIns="0" bIns="0" anchor="ctr"/>
            <a:lstStyle/>
            <a:p>
              <a:pPr algn="ctr">
                <a:defRPr/>
              </a:pPr>
              <a:endParaRPr lang="en-US" sz="1200" dirty="0" err="1">
                <a:solidFill>
                  <a:srgbClr val="FFFFFF"/>
                </a:solidFill>
                <a:latin typeface="Arial"/>
                <a:ea typeface="ＭＳ Ｐゴシック" panose="020B0600070205080204" pitchFamily="34" charset="-128"/>
                <a:cs typeface="Arial"/>
              </a:endParaRPr>
            </a:p>
          </p:txBody>
        </p:sp>
        <p:sp>
          <p:nvSpPr>
            <p:cNvPr id="68662" name="Oval 13">
              <a:extLst>
                <a:ext uri="{FF2B5EF4-FFF2-40B4-BE49-F238E27FC236}">
                  <a16:creationId xmlns:a16="http://schemas.microsoft.com/office/drawing/2014/main" id="{7C73F9A3-E8B5-4123-88BE-C6D9FA5F4FD8}"/>
                </a:ext>
              </a:extLst>
            </p:cNvPr>
            <p:cNvSpPr>
              <a:spLocks noChangeArrowheads="1"/>
            </p:cNvSpPr>
            <p:nvPr/>
          </p:nvSpPr>
          <p:spPr bwMode="auto">
            <a:xfrm>
              <a:off x="853429" y="2489199"/>
              <a:ext cx="160868" cy="160868"/>
            </a:xfrm>
            <a:prstGeom prst="ellipse">
              <a:avLst/>
            </a:prstGeom>
            <a:solidFill>
              <a:schemeClr val="bg2"/>
            </a:solidFill>
            <a:ln w="9525">
              <a:solidFill>
                <a:schemeClr val="tx1"/>
              </a:solidFill>
              <a:round/>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63" name="Oval 14">
              <a:extLst>
                <a:ext uri="{FF2B5EF4-FFF2-40B4-BE49-F238E27FC236}">
                  <a16:creationId xmlns:a16="http://schemas.microsoft.com/office/drawing/2014/main" id="{C36F0D37-A556-47C3-9FC3-039809CE506E}"/>
                </a:ext>
              </a:extLst>
            </p:cNvPr>
            <p:cNvSpPr>
              <a:spLocks noChangeArrowheads="1"/>
            </p:cNvSpPr>
            <p:nvPr/>
          </p:nvSpPr>
          <p:spPr bwMode="auto">
            <a:xfrm>
              <a:off x="1193993" y="2489199"/>
              <a:ext cx="160868" cy="160868"/>
            </a:xfrm>
            <a:prstGeom prst="ellipse">
              <a:avLst/>
            </a:prstGeom>
            <a:solidFill>
              <a:schemeClr val="bg2"/>
            </a:solidFill>
            <a:ln w="9525">
              <a:solidFill>
                <a:schemeClr val="tx1"/>
              </a:solidFill>
              <a:round/>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64" name="Moon 15">
              <a:extLst>
                <a:ext uri="{FF2B5EF4-FFF2-40B4-BE49-F238E27FC236}">
                  <a16:creationId xmlns:a16="http://schemas.microsoft.com/office/drawing/2014/main" id="{66F7CF48-C588-4949-B164-2F00450E4EFB}"/>
                </a:ext>
              </a:extLst>
            </p:cNvPr>
            <p:cNvSpPr>
              <a:spLocks noChangeArrowheads="1"/>
            </p:cNvSpPr>
            <p:nvPr/>
          </p:nvSpPr>
          <p:spPr bwMode="auto">
            <a:xfrm rot="-5400000">
              <a:off x="1039812" y="2701397"/>
              <a:ext cx="147108" cy="423333"/>
            </a:xfrm>
            <a:prstGeom prst="moon">
              <a:avLst>
                <a:gd name="adj" fmla="val 87500"/>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grpSp>
      <p:sp>
        <p:nvSpPr>
          <p:cNvPr id="68614" name="TextBox 16">
            <a:extLst>
              <a:ext uri="{FF2B5EF4-FFF2-40B4-BE49-F238E27FC236}">
                <a16:creationId xmlns:a16="http://schemas.microsoft.com/office/drawing/2014/main" id="{DED7E7CF-7E41-4011-87A3-323E15AE282F}"/>
              </a:ext>
            </a:extLst>
          </p:cNvPr>
          <p:cNvSpPr txBox="1">
            <a:spLocks noChangeArrowheads="1"/>
          </p:cNvSpPr>
          <p:nvPr/>
        </p:nvSpPr>
        <p:spPr bwMode="auto">
          <a:xfrm>
            <a:off x="6904038" y="2117725"/>
            <a:ext cx="2170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200">
                <a:ea typeface="Helvetica Neue"/>
                <a:cs typeface="Helvetica Neue"/>
              </a:rPr>
              <a:t>A machine learning model is </a:t>
            </a:r>
          </a:p>
          <a:p>
            <a:r>
              <a:rPr lang="en-US" altLang="en-US" sz="1200">
                <a:ea typeface="Helvetica Neue"/>
                <a:cs typeface="Helvetica Neue"/>
              </a:rPr>
              <a:t>trained to recognize</a:t>
            </a:r>
          </a:p>
          <a:p>
            <a:r>
              <a:rPr lang="en-US" altLang="en-US" sz="1200">
                <a:ea typeface="Helvetica Neue"/>
                <a:cs typeface="Helvetica Neue"/>
              </a:rPr>
              <a:t>patterns in historical data</a:t>
            </a:r>
          </a:p>
        </p:txBody>
      </p:sp>
      <p:sp>
        <p:nvSpPr>
          <p:cNvPr id="68615" name="Down Arrow 9">
            <a:extLst>
              <a:ext uri="{FF2B5EF4-FFF2-40B4-BE49-F238E27FC236}">
                <a16:creationId xmlns:a16="http://schemas.microsoft.com/office/drawing/2014/main" id="{E36D526F-63AC-4B7F-AF05-501FC2BA064E}"/>
              </a:ext>
            </a:extLst>
          </p:cNvPr>
          <p:cNvSpPr>
            <a:spLocks noChangeArrowheads="1"/>
          </p:cNvSpPr>
          <p:nvPr/>
        </p:nvSpPr>
        <p:spPr bwMode="auto">
          <a:xfrm rot="-5400000">
            <a:off x="1856581" y="1997869"/>
            <a:ext cx="352425" cy="655638"/>
          </a:xfrm>
          <a:prstGeom prst="downArrow">
            <a:avLst>
              <a:gd name="adj1" fmla="val 50000"/>
              <a:gd name="adj2" fmla="val 50109"/>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grpSp>
        <p:nvGrpSpPr>
          <p:cNvPr id="68616" name="Group 22">
            <a:extLst>
              <a:ext uri="{FF2B5EF4-FFF2-40B4-BE49-F238E27FC236}">
                <a16:creationId xmlns:a16="http://schemas.microsoft.com/office/drawing/2014/main" id="{385FFF88-2D9B-46FA-96C7-BE63432977E1}"/>
              </a:ext>
            </a:extLst>
          </p:cNvPr>
          <p:cNvGrpSpPr>
            <a:grpSpLocks/>
          </p:cNvGrpSpPr>
          <p:nvPr/>
        </p:nvGrpSpPr>
        <p:grpSpPr bwMode="auto">
          <a:xfrm>
            <a:off x="6557963" y="2216150"/>
            <a:ext cx="284162" cy="307975"/>
            <a:chOff x="4698376" y="1303265"/>
            <a:chExt cx="284052" cy="307777"/>
          </a:xfrm>
        </p:grpSpPr>
        <p:sp>
          <p:nvSpPr>
            <p:cNvPr id="21" name="Oval 20">
              <a:extLst>
                <a:ext uri="{FF2B5EF4-FFF2-40B4-BE49-F238E27FC236}">
                  <a16:creationId xmlns:a16="http://schemas.microsoft.com/office/drawing/2014/main" id="{7730DAB1-DB0B-486C-83E5-31DA2038F78E}"/>
                </a:ext>
              </a:extLst>
            </p:cNvPr>
            <p:cNvSpPr/>
            <p:nvPr/>
          </p:nvSpPr>
          <p:spPr>
            <a:xfrm>
              <a:off x="4720592" y="1346100"/>
              <a:ext cx="238033" cy="239558"/>
            </a:xfrm>
            <a:prstGeom prst="ellipse">
              <a:avLst/>
            </a:prstGeom>
            <a:solidFill>
              <a:schemeClr val="accent1">
                <a:lumMod val="20000"/>
                <a:lumOff val="80000"/>
              </a:schemeClr>
            </a:solidFill>
            <a:ln>
              <a:solidFill>
                <a:schemeClr val="tx1"/>
              </a:solidFill>
            </a:ln>
          </p:spPr>
          <p:txBody>
            <a:bodyPr lIns="0" tIns="0" rIns="0" bIns="0" anchor="ctr"/>
            <a:lstStyle/>
            <a:p>
              <a:pPr algn="ctr">
                <a:defRPr/>
              </a:pPr>
              <a:endParaRPr lang="en-US" sz="1200" dirty="0" err="1">
                <a:solidFill>
                  <a:srgbClr val="FFFFFF"/>
                </a:solidFill>
                <a:latin typeface="Arial"/>
                <a:ea typeface="ＭＳ Ｐゴシック" panose="020B0600070205080204" pitchFamily="34" charset="-128"/>
                <a:cs typeface="Arial"/>
              </a:endParaRPr>
            </a:p>
          </p:txBody>
        </p:sp>
        <p:sp>
          <p:nvSpPr>
            <p:cNvPr id="22" name="TextBox 21">
              <a:extLst>
                <a:ext uri="{FF2B5EF4-FFF2-40B4-BE49-F238E27FC236}">
                  <a16:creationId xmlns:a16="http://schemas.microsoft.com/office/drawing/2014/main" id="{6F66AA6C-6E38-44E9-AF08-9179C9D7F40B}"/>
                </a:ext>
              </a:extLst>
            </p:cNvPr>
            <p:cNvSpPr txBox="1"/>
            <p:nvPr/>
          </p:nvSpPr>
          <p:spPr>
            <a:xfrm>
              <a:off x="4698376" y="1303265"/>
              <a:ext cx="284052" cy="307777"/>
            </a:xfrm>
            <a:prstGeom prst="rect">
              <a:avLst/>
            </a:prstGeom>
            <a:noFill/>
          </p:spPr>
          <p:txBody>
            <a:bodyPr wrap="none">
              <a:spAutoFit/>
            </a:bodyPr>
            <a:lstStyle/>
            <a:p>
              <a:pPr algn="ctr">
                <a:defRPr/>
              </a:pPr>
              <a:r>
                <a:rPr lang="en-US" sz="1400" b="1" dirty="0">
                  <a:solidFill>
                    <a:schemeClr val="accent3"/>
                  </a:solidFill>
                  <a:latin typeface="Helvetica Neue Thin" charset="0"/>
                  <a:ea typeface="Helvetica Neue Thin" charset="0"/>
                  <a:cs typeface="Helvetica Neue Thin" charset="0"/>
                </a:rPr>
                <a:t>1</a:t>
              </a:r>
            </a:p>
          </p:txBody>
        </p:sp>
      </p:grpSp>
      <p:grpSp>
        <p:nvGrpSpPr>
          <p:cNvPr id="68617" name="Group 92162">
            <a:extLst>
              <a:ext uri="{FF2B5EF4-FFF2-40B4-BE49-F238E27FC236}">
                <a16:creationId xmlns:a16="http://schemas.microsoft.com/office/drawing/2014/main" id="{0D10DCA5-7575-4B7C-BB04-9619C301A4AA}"/>
              </a:ext>
            </a:extLst>
          </p:cNvPr>
          <p:cNvGrpSpPr>
            <a:grpSpLocks/>
          </p:cNvGrpSpPr>
          <p:nvPr/>
        </p:nvGrpSpPr>
        <p:grpSpPr bwMode="auto">
          <a:xfrm>
            <a:off x="474663" y="1905000"/>
            <a:ext cx="1217612" cy="758825"/>
            <a:chOff x="5007932" y="2043798"/>
            <a:chExt cx="1216831" cy="758274"/>
          </a:xfrm>
        </p:grpSpPr>
        <p:sp>
          <p:nvSpPr>
            <p:cNvPr id="24" name="TextBox 23">
              <a:extLst>
                <a:ext uri="{FF2B5EF4-FFF2-40B4-BE49-F238E27FC236}">
                  <a16:creationId xmlns:a16="http://schemas.microsoft.com/office/drawing/2014/main" id="{B05CE078-80FD-4A21-9FAD-CE3EDFA237DF}"/>
                </a:ext>
              </a:extLst>
            </p:cNvPr>
            <p:cNvSpPr txBox="1"/>
            <p:nvPr/>
          </p:nvSpPr>
          <p:spPr>
            <a:xfrm>
              <a:off x="5758337" y="2426108"/>
              <a:ext cx="466426" cy="261747"/>
            </a:xfrm>
            <a:prstGeom prst="rect">
              <a:avLst/>
            </a:prstGeom>
            <a:noFill/>
          </p:spPr>
          <p:txBody>
            <a:bodyPr wrap="none">
              <a:spAutoFit/>
            </a:bodyPr>
            <a:lstStyle/>
            <a:p>
              <a:pPr algn="ctr">
                <a:defRPr/>
              </a:pPr>
              <a:r>
                <a:rPr lang="en-US" sz="1100" dirty="0">
                  <a:solidFill>
                    <a:schemeClr val="tx2">
                      <a:lumMod val="50000"/>
                    </a:schemeClr>
                  </a:solidFill>
                  <a:ea typeface="Helvetica Neue Thin" charset="0"/>
                  <a:cs typeface="Helvetica Neue Thin" charset="0"/>
                </a:rPr>
                <a:t>data</a:t>
              </a:r>
              <a:endParaRPr lang="en-US" sz="1400" dirty="0">
                <a:solidFill>
                  <a:schemeClr val="tx2">
                    <a:lumMod val="50000"/>
                  </a:schemeClr>
                </a:solidFill>
                <a:ea typeface="Helvetica Neue Thin" charset="0"/>
                <a:cs typeface="Helvetica Neue Thin" charset="0"/>
              </a:endParaRPr>
            </a:p>
          </p:txBody>
        </p:sp>
        <p:sp>
          <p:nvSpPr>
            <p:cNvPr id="68651" name="TextBox 18">
              <a:extLst>
                <a:ext uri="{FF2B5EF4-FFF2-40B4-BE49-F238E27FC236}">
                  <a16:creationId xmlns:a16="http://schemas.microsoft.com/office/drawing/2014/main" id="{BEFADB71-7E68-4996-8EE0-8BA18477AFBB}"/>
                </a:ext>
              </a:extLst>
            </p:cNvPr>
            <p:cNvSpPr txBox="1">
              <a:spLocks noChangeArrowheads="1"/>
            </p:cNvSpPr>
            <p:nvPr/>
          </p:nvSpPr>
          <p:spPr bwMode="auto">
            <a:xfrm>
              <a:off x="5008738" y="2238362"/>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68652" name="TextBox 19">
              <a:extLst>
                <a:ext uri="{FF2B5EF4-FFF2-40B4-BE49-F238E27FC236}">
                  <a16:creationId xmlns:a16="http://schemas.microsoft.com/office/drawing/2014/main" id="{9F331C83-6A86-42FC-8D8B-3B1CCE742AF7}"/>
                </a:ext>
              </a:extLst>
            </p:cNvPr>
            <p:cNvSpPr txBox="1">
              <a:spLocks noChangeArrowheads="1"/>
            </p:cNvSpPr>
            <p:nvPr/>
          </p:nvSpPr>
          <p:spPr bwMode="auto">
            <a:xfrm>
              <a:off x="5610434" y="2165059"/>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68653" name="TextBox 20">
              <a:extLst>
                <a:ext uri="{FF2B5EF4-FFF2-40B4-BE49-F238E27FC236}">
                  <a16:creationId xmlns:a16="http://schemas.microsoft.com/office/drawing/2014/main" id="{0B660F33-ABAB-4D9D-828B-3F0E92738EBF}"/>
                </a:ext>
              </a:extLst>
            </p:cNvPr>
            <p:cNvSpPr txBox="1">
              <a:spLocks noChangeArrowheads="1"/>
            </p:cNvSpPr>
            <p:nvPr/>
          </p:nvSpPr>
          <p:spPr bwMode="auto">
            <a:xfrm>
              <a:off x="5355873" y="2463202"/>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28" name="TextBox 27">
              <a:extLst>
                <a:ext uri="{FF2B5EF4-FFF2-40B4-BE49-F238E27FC236}">
                  <a16:creationId xmlns:a16="http://schemas.microsoft.com/office/drawing/2014/main" id="{2D9BFB4E-6A80-447D-A23E-4F469CE57F05}"/>
                </a:ext>
              </a:extLst>
            </p:cNvPr>
            <p:cNvSpPr txBox="1"/>
            <p:nvPr/>
          </p:nvSpPr>
          <p:spPr>
            <a:xfrm>
              <a:off x="5007932" y="2548256"/>
              <a:ext cx="453734" cy="253816"/>
            </a:xfrm>
            <a:prstGeom prst="rect">
              <a:avLst/>
            </a:prstGeom>
            <a:noFill/>
          </p:spPr>
          <p:txBody>
            <a:bodyPr wrap="none">
              <a:spAutoFit/>
            </a:bodyPr>
            <a:lstStyle/>
            <a:p>
              <a:pPr algn="ctr">
                <a:defRPr/>
              </a:pPr>
              <a:r>
                <a:rPr lang="en-US" sz="1050" dirty="0">
                  <a:solidFill>
                    <a:schemeClr val="tx2">
                      <a:lumMod val="50000"/>
                    </a:schemeClr>
                  </a:solidFill>
                  <a:ea typeface="Helvetica Neue Thin" charset="0"/>
                  <a:cs typeface="Helvetica Neue Thin" charset="0"/>
                </a:rPr>
                <a:t>data</a:t>
              </a:r>
            </a:p>
          </p:txBody>
        </p:sp>
        <p:sp>
          <p:nvSpPr>
            <p:cNvPr id="29" name="TextBox 28">
              <a:extLst>
                <a:ext uri="{FF2B5EF4-FFF2-40B4-BE49-F238E27FC236}">
                  <a16:creationId xmlns:a16="http://schemas.microsoft.com/office/drawing/2014/main" id="{CCFF053F-91BB-422E-8579-1919BF5CA852}"/>
                </a:ext>
              </a:extLst>
            </p:cNvPr>
            <p:cNvSpPr txBox="1"/>
            <p:nvPr/>
          </p:nvSpPr>
          <p:spPr>
            <a:xfrm>
              <a:off x="5239558" y="2043798"/>
              <a:ext cx="453734" cy="253816"/>
            </a:xfrm>
            <a:prstGeom prst="rect">
              <a:avLst/>
            </a:prstGeom>
            <a:noFill/>
          </p:spPr>
          <p:txBody>
            <a:bodyPr wrap="none">
              <a:spAutoFit/>
            </a:bodyPr>
            <a:lstStyle/>
            <a:p>
              <a:pPr algn="ctr">
                <a:defRPr/>
              </a:pPr>
              <a:r>
                <a:rPr lang="en-US" sz="1050" dirty="0">
                  <a:solidFill>
                    <a:schemeClr val="tx2">
                      <a:lumMod val="50000"/>
                    </a:schemeClr>
                  </a:solidFill>
                  <a:ea typeface="Helvetica Neue Thin" charset="0"/>
                  <a:cs typeface="Helvetica Neue Thin" charset="0"/>
                </a:rPr>
                <a:t>data</a:t>
              </a:r>
            </a:p>
          </p:txBody>
        </p:sp>
      </p:grpSp>
      <p:sp>
        <p:nvSpPr>
          <p:cNvPr id="68618" name="TextBox 27">
            <a:extLst>
              <a:ext uri="{FF2B5EF4-FFF2-40B4-BE49-F238E27FC236}">
                <a16:creationId xmlns:a16="http://schemas.microsoft.com/office/drawing/2014/main" id="{F42479BC-EFCD-4230-9FA9-06D45273EE14}"/>
              </a:ext>
            </a:extLst>
          </p:cNvPr>
          <p:cNvSpPr txBox="1">
            <a:spLocks noChangeArrowheads="1"/>
          </p:cNvSpPr>
          <p:nvPr/>
        </p:nvSpPr>
        <p:spPr bwMode="auto">
          <a:xfrm>
            <a:off x="6842125" y="4445000"/>
            <a:ext cx="2230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r>
              <a:rPr lang="en-US" altLang="en-US" sz="1200">
                <a:ea typeface="Helvetica Neue"/>
                <a:cs typeface="Helvetica Neue"/>
              </a:rPr>
              <a:t>The model is then shown</a:t>
            </a:r>
          </a:p>
          <a:p>
            <a:r>
              <a:rPr lang="en-US" altLang="en-US" sz="1200">
                <a:ea typeface="Helvetica Neue"/>
                <a:cs typeface="Helvetica Neue"/>
              </a:rPr>
              <a:t>new data and asked to predict</a:t>
            </a:r>
            <a:br>
              <a:rPr lang="en-US" altLang="en-US" sz="1200">
                <a:ea typeface="Helvetica Neue"/>
                <a:cs typeface="Helvetica Neue"/>
              </a:rPr>
            </a:br>
            <a:r>
              <a:rPr lang="en-US" altLang="en-US" sz="1200">
                <a:ea typeface="Helvetica Neue"/>
                <a:cs typeface="Helvetica Neue"/>
              </a:rPr>
              <a:t>or classify it. If the patterns </a:t>
            </a:r>
          </a:p>
          <a:p>
            <a:r>
              <a:rPr lang="en-US" altLang="en-US" sz="1200">
                <a:ea typeface="Helvetica Neue"/>
                <a:cs typeface="Helvetica Neue"/>
              </a:rPr>
              <a:t>In the new data match the</a:t>
            </a:r>
          </a:p>
          <a:p>
            <a:r>
              <a:rPr lang="en-US" altLang="en-US" sz="1200">
                <a:ea typeface="Helvetica Neue"/>
                <a:cs typeface="Helvetica Neue"/>
              </a:rPr>
              <a:t>training data then the model</a:t>
            </a:r>
          </a:p>
          <a:p>
            <a:r>
              <a:rPr lang="en-US" altLang="en-US" sz="1200">
                <a:ea typeface="Helvetica Neue"/>
                <a:cs typeface="Helvetica Neue"/>
              </a:rPr>
              <a:t>makes accurate predictions. </a:t>
            </a:r>
          </a:p>
        </p:txBody>
      </p:sp>
      <p:grpSp>
        <p:nvGrpSpPr>
          <p:cNvPr id="68619" name="Group 28">
            <a:extLst>
              <a:ext uri="{FF2B5EF4-FFF2-40B4-BE49-F238E27FC236}">
                <a16:creationId xmlns:a16="http://schemas.microsoft.com/office/drawing/2014/main" id="{48B82AFD-2CE0-4FAB-BAD6-0C8992E5C6BE}"/>
              </a:ext>
            </a:extLst>
          </p:cNvPr>
          <p:cNvGrpSpPr>
            <a:grpSpLocks/>
          </p:cNvGrpSpPr>
          <p:nvPr/>
        </p:nvGrpSpPr>
        <p:grpSpPr bwMode="auto">
          <a:xfrm>
            <a:off x="6586538" y="4443413"/>
            <a:ext cx="284162" cy="307975"/>
            <a:chOff x="4698376" y="1303265"/>
            <a:chExt cx="284052" cy="307777"/>
          </a:xfrm>
        </p:grpSpPr>
        <p:sp>
          <p:nvSpPr>
            <p:cNvPr id="32" name="Oval 31">
              <a:extLst>
                <a:ext uri="{FF2B5EF4-FFF2-40B4-BE49-F238E27FC236}">
                  <a16:creationId xmlns:a16="http://schemas.microsoft.com/office/drawing/2014/main" id="{6A38D5E9-F545-4877-AB83-15F31D45C3B6}"/>
                </a:ext>
              </a:extLst>
            </p:cNvPr>
            <p:cNvSpPr/>
            <p:nvPr/>
          </p:nvSpPr>
          <p:spPr>
            <a:xfrm>
              <a:off x="4720592" y="1346099"/>
              <a:ext cx="238033" cy="239559"/>
            </a:xfrm>
            <a:prstGeom prst="ellipse">
              <a:avLst/>
            </a:prstGeom>
            <a:solidFill>
              <a:schemeClr val="accent1">
                <a:lumMod val="20000"/>
                <a:lumOff val="80000"/>
              </a:schemeClr>
            </a:solidFill>
            <a:ln>
              <a:solidFill>
                <a:schemeClr val="tx1"/>
              </a:solidFill>
            </a:ln>
          </p:spPr>
          <p:txBody>
            <a:bodyPr lIns="0" tIns="0" rIns="0" bIns="0" anchor="ctr"/>
            <a:lstStyle/>
            <a:p>
              <a:pPr algn="ctr">
                <a:defRPr/>
              </a:pPr>
              <a:endParaRPr lang="en-US" sz="1200" dirty="0" err="1">
                <a:solidFill>
                  <a:srgbClr val="FFFFFF"/>
                </a:solidFill>
                <a:latin typeface="Arial"/>
                <a:ea typeface="ＭＳ Ｐゴシック" panose="020B0600070205080204" pitchFamily="34" charset="-128"/>
                <a:cs typeface="Arial"/>
              </a:endParaRPr>
            </a:p>
          </p:txBody>
        </p:sp>
        <p:sp>
          <p:nvSpPr>
            <p:cNvPr id="33" name="TextBox 32">
              <a:extLst>
                <a:ext uri="{FF2B5EF4-FFF2-40B4-BE49-F238E27FC236}">
                  <a16:creationId xmlns:a16="http://schemas.microsoft.com/office/drawing/2014/main" id="{F264B3A1-013E-42A6-997E-6511E0FA5892}"/>
                </a:ext>
              </a:extLst>
            </p:cNvPr>
            <p:cNvSpPr txBox="1"/>
            <p:nvPr/>
          </p:nvSpPr>
          <p:spPr>
            <a:xfrm>
              <a:off x="4698376" y="1303265"/>
              <a:ext cx="284052" cy="307777"/>
            </a:xfrm>
            <a:prstGeom prst="rect">
              <a:avLst/>
            </a:prstGeom>
            <a:noFill/>
          </p:spPr>
          <p:txBody>
            <a:bodyPr wrap="none">
              <a:spAutoFit/>
            </a:bodyPr>
            <a:lstStyle/>
            <a:p>
              <a:pPr algn="ctr">
                <a:defRPr/>
              </a:pPr>
              <a:r>
                <a:rPr lang="en-US" sz="1400" b="1" dirty="0">
                  <a:solidFill>
                    <a:schemeClr val="accent3"/>
                  </a:solidFill>
                  <a:latin typeface="Helvetica Neue Thin" charset="0"/>
                  <a:ea typeface="Helvetica Neue Thin" charset="0"/>
                  <a:cs typeface="Helvetica Neue Thin" charset="0"/>
                </a:rPr>
                <a:t>2</a:t>
              </a:r>
            </a:p>
          </p:txBody>
        </p:sp>
      </p:grpSp>
      <p:sp>
        <p:nvSpPr>
          <p:cNvPr id="68620" name="Down Arrow 47">
            <a:extLst>
              <a:ext uri="{FF2B5EF4-FFF2-40B4-BE49-F238E27FC236}">
                <a16:creationId xmlns:a16="http://schemas.microsoft.com/office/drawing/2014/main" id="{69A1784B-1E4B-4E31-857D-CC9AD6909288}"/>
              </a:ext>
            </a:extLst>
          </p:cNvPr>
          <p:cNvSpPr>
            <a:spLocks noChangeArrowheads="1"/>
          </p:cNvSpPr>
          <p:nvPr/>
        </p:nvSpPr>
        <p:spPr bwMode="auto">
          <a:xfrm rot="10800000">
            <a:off x="3063875" y="2701925"/>
            <a:ext cx="352425" cy="581025"/>
          </a:xfrm>
          <a:prstGeom prst="downArrow">
            <a:avLst>
              <a:gd name="adj1" fmla="val 50000"/>
              <a:gd name="adj2" fmla="val 50131"/>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21" name="TextBox 37">
            <a:extLst>
              <a:ext uri="{FF2B5EF4-FFF2-40B4-BE49-F238E27FC236}">
                <a16:creationId xmlns:a16="http://schemas.microsoft.com/office/drawing/2014/main" id="{AB332E2E-0E4A-4F6E-BCFC-08F30F7D31A8}"/>
              </a:ext>
            </a:extLst>
          </p:cNvPr>
          <p:cNvSpPr txBox="1">
            <a:spLocks noChangeArrowheads="1"/>
          </p:cNvSpPr>
          <p:nvPr/>
        </p:nvSpPr>
        <p:spPr bwMode="auto">
          <a:xfrm>
            <a:off x="4887913" y="4394200"/>
            <a:ext cx="123983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prediction</a:t>
            </a:r>
          </a:p>
          <a:p>
            <a:pPr algn="ctr"/>
            <a:r>
              <a:rPr lang="en-US" altLang="en-US" sz="1400">
                <a:solidFill>
                  <a:schemeClr val="accent2"/>
                </a:solidFill>
                <a:ea typeface="Helvetica Neue Light"/>
                <a:cs typeface="Helvetica Neue Light"/>
              </a:rPr>
              <a:t>or</a:t>
            </a:r>
          </a:p>
          <a:p>
            <a:pPr algn="ctr"/>
            <a:r>
              <a:rPr lang="en-US" altLang="en-US" sz="1400">
                <a:solidFill>
                  <a:schemeClr val="accent2"/>
                </a:solidFill>
                <a:ea typeface="Helvetica Neue Light"/>
                <a:cs typeface="Helvetica Neue Light"/>
              </a:rPr>
              <a:t>classification</a:t>
            </a:r>
          </a:p>
        </p:txBody>
      </p:sp>
      <p:sp>
        <p:nvSpPr>
          <p:cNvPr id="68622" name="TextBox 41">
            <a:extLst>
              <a:ext uri="{FF2B5EF4-FFF2-40B4-BE49-F238E27FC236}">
                <a16:creationId xmlns:a16="http://schemas.microsoft.com/office/drawing/2014/main" id="{A50BC57E-6C3C-466B-ABBE-2D67C03BE293}"/>
              </a:ext>
            </a:extLst>
          </p:cNvPr>
          <p:cNvSpPr txBox="1">
            <a:spLocks noChangeArrowheads="1"/>
          </p:cNvSpPr>
          <p:nvPr/>
        </p:nvSpPr>
        <p:spPr bwMode="auto">
          <a:xfrm>
            <a:off x="4978400" y="2749550"/>
            <a:ext cx="935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Trained model</a:t>
            </a:r>
          </a:p>
        </p:txBody>
      </p:sp>
      <p:sp>
        <p:nvSpPr>
          <p:cNvPr id="38" name="Rectangle: Rounded Corners 37">
            <a:extLst>
              <a:ext uri="{FF2B5EF4-FFF2-40B4-BE49-F238E27FC236}">
                <a16:creationId xmlns:a16="http://schemas.microsoft.com/office/drawing/2014/main" id="{7F325157-8CC7-44D9-A610-0FAB3AB77BBE}"/>
              </a:ext>
            </a:extLst>
          </p:cNvPr>
          <p:cNvSpPr/>
          <p:nvPr/>
        </p:nvSpPr>
        <p:spPr>
          <a:xfrm>
            <a:off x="2625725" y="2027238"/>
            <a:ext cx="1349375" cy="522287"/>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Training</a:t>
            </a:r>
          </a:p>
        </p:txBody>
      </p:sp>
      <p:sp>
        <p:nvSpPr>
          <p:cNvPr id="68624" name="Down Arrow 47">
            <a:extLst>
              <a:ext uri="{FF2B5EF4-FFF2-40B4-BE49-F238E27FC236}">
                <a16:creationId xmlns:a16="http://schemas.microsoft.com/office/drawing/2014/main" id="{795E901B-2EAA-4EC3-86B8-E1C8C99CBE19}"/>
              </a:ext>
            </a:extLst>
          </p:cNvPr>
          <p:cNvSpPr>
            <a:spLocks noChangeArrowheads="1"/>
          </p:cNvSpPr>
          <p:nvPr/>
        </p:nvSpPr>
        <p:spPr bwMode="auto">
          <a:xfrm rot="-5400000">
            <a:off x="4358481" y="2032794"/>
            <a:ext cx="354013" cy="581025"/>
          </a:xfrm>
          <a:prstGeom prst="downArrow">
            <a:avLst>
              <a:gd name="adj1" fmla="val 50000"/>
              <a:gd name="adj2" fmla="val 49906"/>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grpSp>
        <p:nvGrpSpPr>
          <p:cNvPr id="68625" name="Group 74">
            <a:extLst>
              <a:ext uri="{FF2B5EF4-FFF2-40B4-BE49-F238E27FC236}">
                <a16:creationId xmlns:a16="http://schemas.microsoft.com/office/drawing/2014/main" id="{77F1FD8B-A0F9-405E-9905-64090E0D97F2}"/>
              </a:ext>
            </a:extLst>
          </p:cNvPr>
          <p:cNvGrpSpPr>
            <a:grpSpLocks/>
          </p:cNvGrpSpPr>
          <p:nvPr/>
        </p:nvGrpSpPr>
        <p:grpSpPr bwMode="auto">
          <a:xfrm>
            <a:off x="520700" y="4187825"/>
            <a:ext cx="1217613" cy="758825"/>
            <a:chOff x="5007932" y="2043798"/>
            <a:chExt cx="1216831" cy="758274"/>
          </a:xfrm>
        </p:grpSpPr>
        <p:sp>
          <p:nvSpPr>
            <p:cNvPr id="43" name="TextBox 42">
              <a:extLst>
                <a:ext uri="{FF2B5EF4-FFF2-40B4-BE49-F238E27FC236}">
                  <a16:creationId xmlns:a16="http://schemas.microsoft.com/office/drawing/2014/main" id="{D1B055B0-42AA-410B-B58A-B93749813773}"/>
                </a:ext>
              </a:extLst>
            </p:cNvPr>
            <p:cNvSpPr txBox="1"/>
            <p:nvPr/>
          </p:nvSpPr>
          <p:spPr>
            <a:xfrm>
              <a:off x="5758338" y="2426108"/>
              <a:ext cx="466425" cy="261747"/>
            </a:xfrm>
            <a:prstGeom prst="rect">
              <a:avLst/>
            </a:prstGeom>
            <a:noFill/>
          </p:spPr>
          <p:txBody>
            <a:bodyPr wrap="none">
              <a:spAutoFit/>
            </a:bodyPr>
            <a:lstStyle/>
            <a:p>
              <a:pPr algn="ctr">
                <a:defRPr/>
              </a:pPr>
              <a:r>
                <a:rPr lang="en-US" sz="1100" dirty="0">
                  <a:solidFill>
                    <a:schemeClr val="tx2">
                      <a:lumMod val="50000"/>
                    </a:schemeClr>
                  </a:solidFill>
                  <a:ea typeface="Helvetica Neue Thin" charset="0"/>
                  <a:cs typeface="Helvetica Neue Thin" charset="0"/>
                </a:rPr>
                <a:t>data</a:t>
              </a:r>
              <a:endParaRPr lang="en-US" sz="1400" dirty="0">
                <a:solidFill>
                  <a:schemeClr val="tx2">
                    <a:lumMod val="50000"/>
                  </a:schemeClr>
                </a:solidFill>
                <a:ea typeface="Helvetica Neue Thin" charset="0"/>
                <a:cs typeface="Helvetica Neue Thin" charset="0"/>
              </a:endParaRPr>
            </a:p>
          </p:txBody>
        </p:sp>
        <p:sp>
          <p:nvSpPr>
            <p:cNvPr id="68643" name="TextBox 76">
              <a:extLst>
                <a:ext uri="{FF2B5EF4-FFF2-40B4-BE49-F238E27FC236}">
                  <a16:creationId xmlns:a16="http://schemas.microsoft.com/office/drawing/2014/main" id="{36F58268-4017-4EE6-BD1F-FFCC24F3EB4E}"/>
                </a:ext>
              </a:extLst>
            </p:cNvPr>
            <p:cNvSpPr txBox="1">
              <a:spLocks noChangeArrowheads="1"/>
            </p:cNvSpPr>
            <p:nvPr/>
          </p:nvSpPr>
          <p:spPr bwMode="auto">
            <a:xfrm>
              <a:off x="5008738" y="2238362"/>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68644" name="TextBox 77">
              <a:extLst>
                <a:ext uri="{FF2B5EF4-FFF2-40B4-BE49-F238E27FC236}">
                  <a16:creationId xmlns:a16="http://schemas.microsoft.com/office/drawing/2014/main" id="{4674A717-4CC5-4CA2-A7B4-8B85FCDDFCED}"/>
                </a:ext>
              </a:extLst>
            </p:cNvPr>
            <p:cNvSpPr txBox="1">
              <a:spLocks noChangeArrowheads="1"/>
            </p:cNvSpPr>
            <p:nvPr/>
          </p:nvSpPr>
          <p:spPr bwMode="auto">
            <a:xfrm>
              <a:off x="5610434" y="2165059"/>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68645" name="TextBox 78">
              <a:extLst>
                <a:ext uri="{FF2B5EF4-FFF2-40B4-BE49-F238E27FC236}">
                  <a16:creationId xmlns:a16="http://schemas.microsoft.com/office/drawing/2014/main" id="{FDA32579-B81B-46D4-908C-A5C1C61FC64B}"/>
                </a:ext>
              </a:extLst>
            </p:cNvPr>
            <p:cNvSpPr txBox="1">
              <a:spLocks noChangeArrowheads="1"/>
            </p:cNvSpPr>
            <p:nvPr/>
          </p:nvSpPr>
          <p:spPr bwMode="auto">
            <a:xfrm>
              <a:off x="5355873" y="2463202"/>
              <a:ext cx="5437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ea typeface="Helvetica Neue Thin"/>
                  <a:cs typeface="Helvetica Neue Thin"/>
                </a:rPr>
                <a:t>data</a:t>
              </a:r>
            </a:p>
          </p:txBody>
        </p:sp>
        <p:sp>
          <p:nvSpPr>
            <p:cNvPr id="47" name="TextBox 46">
              <a:extLst>
                <a:ext uri="{FF2B5EF4-FFF2-40B4-BE49-F238E27FC236}">
                  <a16:creationId xmlns:a16="http://schemas.microsoft.com/office/drawing/2014/main" id="{FAAA36CE-624A-417F-AEF1-D44F63BEBEC9}"/>
                </a:ext>
              </a:extLst>
            </p:cNvPr>
            <p:cNvSpPr txBox="1"/>
            <p:nvPr/>
          </p:nvSpPr>
          <p:spPr>
            <a:xfrm>
              <a:off x="5007932" y="2548256"/>
              <a:ext cx="453733" cy="253816"/>
            </a:xfrm>
            <a:prstGeom prst="rect">
              <a:avLst/>
            </a:prstGeom>
            <a:noFill/>
          </p:spPr>
          <p:txBody>
            <a:bodyPr wrap="none">
              <a:spAutoFit/>
            </a:bodyPr>
            <a:lstStyle/>
            <a:p>
              <a:pPr algn="ctr">
                <a:defRPr/>
              </a:pPr>
              <a:r>
                <a:rPr lang="en-US" sz="1050" dirty="0">
                  <a:solidFill>
                    <a:schemeClr val="tx2">
                      <a:lumMod val="50000"/>
                    </a:schemeClr>
                  </a:solidFill>
                  <a:ea typeface="Helvetica Neue Thin" charset="0"/>
                  <a:cs typeface="Helvetica Neue Thin" charset="0"/>
                </a:rPr>
                <a:t>data</a:t>
              </a:r>
            </a:p>
          </p:txBody>
        </p:sp>
        <p:sp>
          <p:nvSpPr>
            <p:cNvPr id="48" name="TextBox 47">
              <a:extLst>
                <a:ext uri="{FF2B5EF4-FFF2-40B4-BE49-F238E27FC236}">
                  <a16:creationId xmlns:a16="http://schemas.microsoft.com/office/drawing/2014/main" id="{5E27C580-89E3-4521-8865-6280ED9A3F33}"/>
                </a:ext>
              </a:extLst>
            </p:cNvPr>
            <p:cNvSpPr txBox="1"/>
            <p:nvPr/>
          </p:nvSpPr>
          <p:spPr>
            <a:xfrm>
              <a:off x="5239558" y="2043798"/>
              <a:ext cx="453733" cy="253816"/>
            </a:xfrm>
            <a:prstGeom prst="rect">
              <a:avLst/>
            </a:prstGeom>
            <a:noFill/>
          </p:spPr>
          <p:txBody>
            <a:bodyPr wrap="none">
              <a:spAutoFit/>
            </a:bodyPr>
            <a:lstStyle/>
            <a:p>
              <a:pPr algn="ctr">
                <a:defRPr/>
              </a:pPr>
              <a:r>
                <a:rPr lang="en-US" sz="1050" dirty="0">
                  <a:solidFill>
                    <a:schemeClr val="tx2">
                      <a:lumMod val="50000"/>
                    </a:schemeClr>
                  </a:solidFill>
                  <a:ea typeface="Helvetica Neue Thin" charset="0"/>
                  <a:cs typeface="Helvetica Neue Thin" charset="0"/>
                </a:rPr>
                <a:t>data</a:t>
              </a:r>
            </a:p>
          </p:txBody>
        </p:sp>
      </p:grpSp>
      <p:sp>
        <p:nvSpPr>
          <p:cNvPr id="68626" name="TextBox 81">
            <a:extLst>
              <a:ext uri="{FF2B5EF4-FFF2-40B4-BE49-F238E27FC236}">
                <a16:creationId xmlns:a16="http://schemas.microsoft.com/office/drawing/2014/main" id="{F5EFC897-60A6-4EFE-8C81-AD0F8696B8A1}"/>
              </a:ext>
            </a:extLst>
          </p:cNvPr>
          <p:cNvSpPr txBox="1">
            <a:spLocks noChangeArrowheads="1"/>
          </p:cNvSpPr>
          <p:nvPr/>
        </p:nvSpPr>
        <p:spPr bwMode="auto">
          <a:xfrm>
            <a:off x="590550" y="4951413"/>
            <a:ext cx="93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New</a:t>
            </a:r>
          </a:p>
          <a:p>
            <a:pPr algn="ctr"/>
            <a:r>
              <a:rPr lang="en-US" altLang="en-US" sz="1400">
                <a:solidFill>
                  <a:schemeClr val="accent2"/>
                </a:solidFill>
                <a:ea typeface="Helvetica Neue Light"/>
                <a:cs typeface="Helvetica Neue Light"/>
              </a:rPr>
              <a:t>Data</a:t>
            </a:r>
          </a:p>
        </p:txBody>
      </p:sp>
      <p:grpSp>
        <p:nvGrpSpPr>
          <p:cNvPr id="68627" name="Group 82">
            <a:extLst>
              <a:ext uri="{FF2B5EF4-FFF2-40B4-BE49-F238E27FC236}">
                <a16:creationId xmlns:a16="http://schemas.microsoft.com/office/drawing/2014/main" id="{DC1FC970-62CE-451F-887A-A53F406F124E}"/>
              </a:ext>
            </a:extLst>
          </p:cNvPr>
          <p:cNvGrpSpPr>
            <a:grpSpLocks/>
          </p:cNvGrpSpPr>
          <p:nvPr/>
        </p:nvGrpSpPr>
        <p:grpSpPr bwMode="auto">
          <a:xfrm>
            <a:off x="2960688" y="4265613"/>
            <a:ext cx="668337" cy="600075"/>
            <a:chOff x="595952" y="2224619"/>
            <a:chExt cx="1047523" cy="941914"/>
          </a:xfrm>
        </p:grpSpPr>
        <p:sp>
          <p:nvSpPr>
            <p:cNvPr id="68635" name="Rectangle 83">
              <a:extLst>
                <a:ext uri="{FF2B5EF4-FFF2-40B4-BE49-F238E27FC236}">
                  <a16:creationId xmlns:a16="http://schemas.microsoft.com/office/drawing/2014/main" id="{AB9C83E4-E63E-4091-99A0-B7D01C4B062A}"/>
                </a:ext>
              </a:extLst>
            </p:cNvPr>
            <p:cNvSpPr>
              <a:spLocks noChangeArrowheads="1"/>
            </p:cNvSpPr>
            <p:nvPr/>
          </p:nvSpPr>
          <p:spPr bwMode="auto">
            <a:xfrm>
              <a:off x="1057135" y="2224619"/>
              <a:ext cx="94079" cy="325968"/>
            </a:xfrm>
            <a:prstGeom prst="rect">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36" name="Moon 84">
              <a:extLst>
                <a:ext uri="{FF2B5EF4-FFF2-40B4-BE49-F238E27FC236}">
                  <a16:creationId xmlns:a16="http://schemas.microsoft.com/office/drawing/2014/main" id="{BDAF13DE-7858-4686-B84A-9D3258F66AB7}"/>
                </a:ext>
              </a:extLst>
            </p:cNvPr>
            <p:cNvSpPr>
              <a:spLocks noChangeArrowheads="1"/>
            </p:cNvSpPr>
            <p:nvPr/>
          </p:nvSpPr>
          <p:spPr bwMode="auto">
            <a:xfrm>
              <a:off x="595952" y="2580219"/>
              <a:ext cx="237065" cy="423333"/>
            </a:xfrm>
            <a:prstGeom prst="moon">
              <a:avLst>
                <a:gd name="adj" fmla="val 50000"/>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37" name="Moon 85">
              <a:extLst>
                <a:ext uri="{FF2B5EF4-FFF2-40B4-BE49-F238E27FC236}">
                  <a16:creationId xmlns:a16="http://schemas.microsoft.com/office/drawing/2014/main" id="{2ED657E0-8490-409E-B409-0C45DCB665B0}"/>
                </a:ext>
              </a:extLst>
            </p:cNvPr>
            <p:cNvSpPr>
              <a:spLocks noChangeArrowheads="1"/>
            </p:cNvSpPr>
            <p:nvPr/>
          </p:nvSpPr>
          <p:spPr bwMode="auto">
            <a:xfrm rot="10800000">
              <a:off x="1406410" y="2583924"/>
              <a:ext cx="237065" cy="423333"/>
            </a:xfrm>
            <a:prstGeom prst="moon">
              <a:avLst>
                <a:gd name="adj" fmla="val 50000"/>
              </a:avLst>
            </a:prstGeom>
            <a:solidFill>
              <a:schemeClr val="accent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54" name="Rectangle 53">
              <a:extLst>
                <a:ext uri="{FF2B5EF4-FFF2-40B4-BE49-F238E27FC236}">
                  <a16:creationId xmlns:a16="http://schemas.microsoft.com/office/drawing/2014/main" id="{284C84D7-64F5-4AC8-AA18-D3CA2F166513}"/>
                </a:ext>
              </a:extLst>
            </p:cNvPr>
            <p:cNvSpPr/>
            <p:nvPr/>
          </p:nvSpPr>
          <p:spPr>
            <a:xfrm>
              <a:off x="710408" y="2361669"/>
              <a:ext cx="823587" cy="804864"/>
            </a:xfrm>
            <a:prstGeom prst="rect">
              <a:avLst/>
            </a:prstGeom>
            <a:solidFill>
              <a:schemeClr val="accent2">
                <a:lumMod val="60000"/>
                <a:lumOff val="40000"/>
              </a:schemeClr>
            </a:solidFill>
            <a:ln>
              <a:solidFill>
                <a:schemeClr val="tx1"/>
              </a:solidFill>
            </a:ln>
          </p:spPr>
          <p:txBody>
            <a:bodyPr lIns="0" tIns="0" rIns="0" bIns="0" anchor="ctr"/>
            <a:lstStyle/>
            <a:p>
              <a:pPr algn="ctr">
                <a:defRPr/>
              </a:pPr>
              <a:endParaRPr lang="en-US" sz="1200" dirty="0" err="1">
                <a:solidFill>
                  <a:srgbClr val="FFFFFF"/>
                </a:solidFill>
                <a:latin typeface="Arial"/>
                <a:ea typeface="ＭＳ Ｐゴシック" panose="020B0600070205080204" pitchFamily="34" charset="-128"/>
                <a:cs typeface="Arial"/>
              </a:endParaRPr>
            </a:p>
          </p:txBody>
        </p:sp>
        <p:sp>
          <p:nvSpPr>
            <p:cNvPr id="68639" name="Oval 87">
              <a:extLst>
                <a:ext uri="{FF2B5EF4-FFF2-40B4-BE49-F238E27FC236}">
                  <a16:creationId xmlns:a16="http://schemas.microsoft.com/office/drawing/2014/main" id="{47A13B20-B2A4-4942-9D45-E1B3CAC7A3C4}"/>
                </a:ext>
              </a:extLst>
            </p:cNvPr>
            <p:cNvSpPr>
              <a:spLocks noChangeArrowheads="1"/>
            </p:cNvSpPr>
            <p:nvPr/>
          </p:nvSpPr>
          <p:spPr bwMode="auto">
            <a:xfrm>
              <a:off x="853429" y="2489199"/>
              <a:ext cx="160868" cy="160868"/>
            </a:xfrm>
            <a:prstGeom prst="ellipse">
              <a:avLst/>
            </a:prstGeom>
            <a:solidFill>
              <a:schemeClr val="bg2"/>
            </a:solidFill>
            <a:ln w="9525">
              <a:solidFill>
                <a:schemeClr val="tx1"/>
              </a:solidFill>
              <a:round/>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40" name="Oval 88">
              <a:extLst>
                <a:ext uri="{FF2B5EF4-FFF2-40B4-BE49-F238E27FC236}">
                  <a16:creationId xmlns:a16="http://schemas.microsoft.com/office/drawing/2014/main" id="{E74C8884-903A-4F26-A899-638639FE5992}"/>
                </a:ext>
              </a:extLst>
            </p:cNvPr>
            <p:cNvSpPr>
              <a:spLocks noChangeArrowheads="1"/>
            </p:cNvSpPr>
            <p:nvPr/>
          </p:nvSpPr>
          <p:spPr bwMode="auto">
            <a:xfrm>
              <a:off x="1193993" y="2489199"/>
              <a:ext cx="160868" cy="160868"/>
            </a:xfrm>
            <a:prstGeom prst="ellipse">
              <a:avLst/>
            </a:prstGeom>
            <a:solidFill>
              <a:schemeClr val="bg2"/>
            </a:solidFill>
            <a:ln w="9525">
              <a:solidFill>
                <a:schemeClr val="tx1"/>
              </a:solidFill>
              <a:round/>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41" name="Moon 89">
              <a:extLst>
                <a:ext uri="{FF2B5EF4-FFF2-40B4-BE49-F238E27FC236}">
                  <a16:creationId xmlns:a16="http://schemas.microsoft.com/office/drawing/2014/main" id="{DAD3B408-FAB1-450B-B3CB-54C1F57D317B}"/>
                </a:ext>
              </a:extLst>
            </p:cNvPr>
            <p:cNvSpPr>
              <a:spLocks noChangeArrowheads="1"/>
            </p:cNvSpPr>
            <p:nvPr/>
          </p:nvSpPr>
          <p:spPr bwMode="auto">
            <a:xfrm rot="-5400000">
              <a:off x="1039812" y="2701397"/>
              <a:ext cx="147108" cy="423333"/>
            </a:xfrm>
            <a:prstGeom prst="moon">
              <a:avLst>
                <a:gd name="adj" fmla="val 87500"/>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grpSp>
      <p:sp>
        <p:nvSpPr>
          <p:cNvPr id="68628" name="TextBox 90">
            <a:extLst>
              <a:ext uri="{FF2B5EF4-FFF2-40B4-BE49-F238E27FC236}">
                <a16:creationId xmlns:a16="http://schemas.microsoft.com/office/drawing/2014/main" id="{68646B4E-F0A6-4168-A8EA-C57160B01301}"/>
              </a:ext>
            </a:extLst>
          </p:cNvPr>
          <p:cNvSpPr txBox="1">
            <a:spLocks noChangeArrowheads="1"/>
          </p:cNvSpPr>
          <p:nvPr/>
        </p:nvSpPr>
        <p:spPr bwMode="auto">
          <a:xfrm>
            <a:off x="2816225" y="4954588"/>
            <a:ext cx="93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Trained model</a:t>
            </a:r>
          </a:p>
        </p:txBody>
      </p:sp>
      <p:sp>
        <p:nvSpPr>
          <p:cNvPr id="68629" name="Down Arrow 9">
            <a:extLst>
              <a:ext uri="{FF2B5EF4-FFF2-40B4-BE49-F238E27FC236}">
                <a16:creationId xmlns:a16="http://schemas.microsoft.com/office/drawing/2014/main" id="{E795B158-7142-49B0-8F48-A110F1D2DB3E}"/>
              </a:ext>
            </a:extLst>
          </p:cNvPr>
          <p:cNvSpPr>
            <a:spLocks noChangeArrowheads="1"/>
          </p:cNvSpPr>
          <p:nvPr/>
        </p:nvSpPr>
        <p:spPr bwMode="auto">
          <a:xfrm rot="-5400000">
            <a:off x="1920875" y="4275138"/>
            <a:ext cx="354013" cy="655637"/>
          </a:xfrm>
          <a:prstGeom prst="downArrow">
            <a:avLst>
              <a:gd name="adj1" fmla="val 50000"/>
              <a:gd name="adj2" fmla="val 49884"/>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30" name="Down Arrow 47">
            <a:extLst>
              <a:ext uri="{FF2B5EF4-FFF2-40B4-BE49-F238E27FC236}">
                <a16:creationId xmlns:a16="http://schemas.microsoft.com/office/drawing/2014/main" id="{57FF36A0-56FA-4F4F-BD68-A1E3002F1481}"/>
              </a:ext>
            </a:extLst>
          </p:cNvPr>
          <p:cNvSpPr>
            <a:spLocks noChangeArrowheads="1"/>
          </p:cNvSpPr>
          <p:nvPr/>
        </p:nvSpPr>
        <p:spPr bwMode="auto">
          <a:xfrm rot="-5400000">
            <a:off x="4354513" y="4379913"/>
            <a:ext cx="352425" cy="581025"/>
          </a:xfrm>
          <a:prstGeom prst="downArrow">
            <a:avLst>
              <a:gd name="adj1" fmla="val 50000"/>
              <a:gd name="adj2" fmla="val 50131"/>
            </a:avLst>
          </a:prstGeom>
          <a:solidFill>
            <a:schemeClr val="bg2"/>
          </a:solidFill>
          <a:ln w="9525">
            <a:solidFill>
              <a:schemeClr val="tx1"/>
            </a:solidFill>
            <a:miter lim="800000"/>
            <a:headEnd/>
            <a:tailEnd/>
          </a:ln>
        </p:spPr>
        <p:txBody>
          <a:bodyPr lIns="0" tIns="0" rIns="0" bIns="0" anchor="ct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endParaRPr lang="en-US" altLang="en-US" sz="1200">
              <a:solidFill>
                <a:srgbClr val="FFFFFF"/>
              </a:solidFill>
              <a:cs typeface="Arial" panose="020B0604020202020204" pitchFamily="34" charset="0"/>
            </a:endParaRPr>
          </a:p>
        </p:txBody>
      </p:sp>
      <p:sp>
        <p:nvSpPr>
          <p:cNvPr id="68631" name="TextBox 72">
            <a:extLst>
              <a:ext uri="{FF2B5EF4-FFF2-40B4-BE49-F238E27FC236}">
                <a16:creationId xmlns:a16="http://schemas.microsoft.com/office/drawing/2014/main" id="{7B77AD5D-D80A-4837-A7DD-57A8FB03FC44}"/>
              </a:ext>
            </a:extLst>
          </p:cNvPr>
          <p:cNvSpPr txBox="1">
            <a:spLocks noChangeArrowheads="1"/>
          </p:cNvSpPr>
          <p:nvPr/>
        </p:nvSpPr>
        <p:spPr bwMode="auto">
          <a:xfrm>
            <a:off x="3573463" y="3460750"/>
            <a:ext cx="9350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Neural </a:t>
            </a:r>
          </a:p>
          <a:p>
            <a:pPr algn="ctr"/>
            <a:r>
              <a:rPr lang="en-US" altLang="en-US" sz="1400">
                <a:solidFill>
                  <a:schemeClr val="accent2"/>
                </a:solidFill>
                <a:ea typeface="Helvetica Neue Light"/>
                <a:cs typeface="Helvetica Neue Light"/>
              </a:rPr>
              <a:t>Network</a:t>
            </a:r>
          </a:p>
        </p:txBody>
      </p:sp>
      <p:pic>
        <p:nvPicPr>
          <p:cNvPr id="68632" name="Picture 2">
            <a:extLst>
              <a:ext uri="{FF2B5EF4-FFF2-40B4-BE49-F238E27FC236}">
                <a16:creationId xmlns:a16="http://schemas.microsoft.com/office/drawing/2014/main" id="{CA9A344E-F040-47BA-9997-3DF49D05E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575" y="3403600"/>
            <a:ext cx="9540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3" name="TextBox 73">
            <a:extLst>
              <a:ext uri="{FF2B5EF4-FFF2-40B4-BE49-F238E27FC236}">
                <a16:creationId xmlns:a16="http://schemas.microsoft.com/office/drawing/2014/main" id="{62F9326E-0995-49E9-9C88-82891890BC40}"/>
              </a:ext>
            </a:extLst>
          </p:cNvPr>
          <p:cNvSpPr txBox="1">
            <a:spLocks noChangeArrowheads="1"/>
          </p:cNvSpPr>
          <p:nvPr/>
        </p:nvSpPr>
        <p:spPr bwMode="auto">
          <a:xfrm>
            <a:off x="252413" y="2779713"/>
            <a:ext cx="935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Historical </a:t>
            </a:r>
          </a:p>
          <a:p>
            <a:pPr algn="ctr"/>
            <a:r>
              <a:rPr lang="en-US" altLang="en-US" sz="1400">
                <a:solidFill>
                  <a:schemeClr val="accent2"/>
                </a:solidFill>
                <a:ea typeface="Helvetica Neue Light"/>
                <a:cs typeface="Helvetica Neue Light"/>
              </a:rPr>
              <a:t>Data</a:t>
            </a:r>
          </a:p>
        </p:txBody>
      </p:sp>
      <p:sp>
        <p:nvSpPr>
          <p:cNvPr id="68634" name="TextBox 73">
            <a:extLst>
              <a:ext uri="{FF2B5EF4-FFF2-40B4-BE49-F238E27FC236}">
                <a16:creationId xmlns:a16="http://schemas.microsoft.com/office/drawing/2014/main" id="{5CA303DA-7300-44B1-A2C7-2A70632AB77A}"/>
              </a:ext>
            </a:extLst>
          </p:cNvPr>
          <p:cNvSpPr txBox="1">
            <a:spLocks noChangeArrowheads="1"/>
          </p:cNvSpPr>
          <p:nvPr/>
        </p:nvSpPr>
        <p:spPr bwMode="auto">
          <a:xfrm>
            <a:off x="1009650" y="2832100"/>
            <a:ext cx="11985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ctr"/>
            <a:r>
              <a:rPr lang="en-US" altLang="en-US" sz="1400">
                <a:solidFill>
                  <a:schemeClr val="accent2"/>
                </a:solidFill>
                <a:ea typeface="Helvetica Neue Light"/>
                <a:cs typeface="Helvetica Neue Light"/>
              </a:rPr>
              <a:t>+ Outcome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Title 1">
            <a:extLst>
              <a:ext uri="{FF2B5EF4-FFF2-40B4-BE49-F238E27FC236}">
                <a16:creationId xmlns:a16="http://schemas.microsoft.com/office/drawing/2014/main" id="{1CD489ED-7AE0-B447-857A-E540C13DAE51}"/>
              </a:ext>
            </a:extLst>
          </p:cNvPr>
          <p:cNvSpPr>
            <a:spLocks noGrp="1" noChangeArrowheads="1"/>
          </p:cNvSpPr>
          <p:nvPr>
            <p:ph type="title"/>
          </p:nvPr>
        </p:nvSpPr>
        <p:spPr/>
        <p:txBody>
          <a:bodyPr/>
          <a:lstStyle/>
          <a:p>
            <a:r>
              <a:rPr lang="en-US" altLang="en-US" sz="2600" dirty="0"/>
              <a:t>Lab 7: Watson </a:t>
            </a:r>
            <a:r>
              <a:rPr lang="en-US" altLang="en-US" sz="2600" dirty="0" err="1"/>
              <a:t>OpenScale</a:t>
            </a:r>
            <a:endParaRPr lang="en-US" altLang="en-US" sz="2600" dirty="0"/>
          </a:p>
        </p:txBody>
      </p:sp>
      <p:sp>
        <p:nvSpPr>
          <p:cNvPr id="3" name="Content Placeholder 2">
            <a:extLst>
              <a:ext uri="{FF2B5EF4-FFF2-40B4-BE49-F238E27FC236}">
                <a16:creationId xmlns:a16="http://schemas.microsoft.com/office/drawing/2014/main" id="{267899E9-FAD4-418B-9429-749755C1AF9D}"/>
              </a:ext>
            </a:extLst>
          </p:cNvPr>
          <p:cNvSpPr>
            <a:spLocks noGrp="1"/>
          </p:cNvSpPr>
          <p:nvPr>
            <p:ph idx="1"/>
          </p:nvPr>
        </p:nvSpPr>
        <p:spPr>
          <a:xfrm>
            <a:off x="785813" y="1289050"/>
            <a:ext cx="8024812" cy="5099050"/>
          </a:xfrm>
        </p:spPr>
        <p:txBody>
          <a:bodyPr/>
          <a:lstStyle/>
          <a:p>
            <a:pPr marL="0" indent="0">
              <a:buFont typeface="Wingdings" pitchFamily="2" charset="2"/>
              <a:buNone/>
              <a:defRPr/>
            </a:pPr>
            <a:r>
              <a:rPr lang="en-US" dirty="0"/>
              <a:t>Introduction: </a:t>
            </a:r>
          </a:p>
          <a:p>
            <a:pPr marL="0" indent="0">
              <a:buNone/>
              <a:defRPr/>
            </a:pPr>
            <a:r>
              <a:rPr lang="en-US" sz="1800" b="0" dirty="0"/>
              <a:t>IBM Watson </a:t>
            </a:r>
            <a:r>
              <a:rPr lang="en-US" sz="1800" b="0" dirty="0" err="1"/>
              <a:t>OpenScale</a:t>
            </a:r>
            <a:r>
              <a:rPr lang="en-US" sz="1800" b="0" dirty="0"/>
              <a:t> is an open platform that helps remove barriers to enterprise-scale AI. In this lab you will configure Watson </a:t>
            </a:r>
            <a:r>
              <a:rPr lang="en-US" sz="1800" b="0" dirty="0" err="1"/>
              <a:t>OpenScale</a:t>
            </a:r>
            <a:r>
              <a:rPr lang="en-US" sz="1800" b="0" dirty="0"/>
              <a:t> to monitor quality, </a:t>
            </a:r>
            <a:r>
              <a:rPr lang="en-US" sz="1800" b="0" dirty="0" err="1"/>
              <a:t>fairness,and</a:t>
            </a:r>
            <a:r>
              <a:rPr lang="en-US" sz="1800" b="0" dirty="0"/>
              <a:t> drift and to provide the factors that explain a deployed model’s classification.  </a:t>
            </a:r>
            <a:endParaRPr lang="en-US" dirty="0"/>
          </a:p>
          <a:p>
            <a:pPr marL="0" indent="0">
              <a:buFont typeface="Wingdings" pitchFamily="2" charset="2"/>
              <a:buNone/>
              <a:defRPr/>
            </a:pPr>
            <a:r>
              <a:rPr lang="en-US" dirty="0"/>
              <a:t>Objectives:</a:t>
            </a:r>
          </a:p>
          <a:p>
            <a:pPr marL="0" indent="0">
              <a:buFont typeface="Wingdings" pitchFamily="2" charset="2"/>
              <a:buNone/>
              <a:defRPr/>
            </a:pPr>
            <a:r>
              <a:rPr lang="en-US" sz="1800" b="0" dirty="0"/>
              <a:t>Upon completing the lab, you will</a:t>
            </a:r>
          </a:p>
          <a:p>
            <a:pPr lvl="0"/>
            <a:r>
              <a:rPr lang="en-US" sz="1600" b="0" dirty="0"/>
              <a:t>Import and Deploy a machine learning model </a:t>
            </a:r>
          </a:p>
          <a:p>
            <a:pPr lvl="0"/>
            <a:r>
              <a:rPr lang="en-US" sz="1600" b="0" dirty="0"/>
              <a:t>Provision a Watson </a:t>
            </a:r>
            <a:r>
              <a:rPr lang="en-US" sz="1600" b="0" dirty="0" err="1"/>
              <a:t>OpenScale</a:t>
            </a:r>
            <a:r>
              <a:rPr lang="en-US" sz="1600" b="0" dirty="0"/>
              <a:t> service</a:t>
            </a:r>
          </a:p>
          <a:p>
            <a:pPr lvl="0"/>
            <a:r>
              <a:rPr lang="en-US" sz="1600" b="0" dirty="0"/>
              <a:t>Configure Watson </a:t>
            </a:r>
            <a:r>
              <a:rPr lang="en-US" sz="1600" b="0" dirty="0" err="1"/>
              <a:t>OpenScale</a:t>
            </a:r>
            <a:r>
              <a:rPr lang="en-US" sz="1600" b="0" dirty="0"/>
              <a:t> for Payload Logging, Quality, Fairness, and Drift.  </a:t>
            </a:r>
          </a:p>
          <a:p>
            <a:pPr lvl="0"/>
            <a:r>
              <a:rPr lang="en-US" sz="1600" b="0" dirty="0"/>
              <a:t>Submit Feedback and View Quality Metrics</a:t>
            </a:r>
          </a:p>
          <a:p>
            <a:pPr lvl="0"/>
            <a:r>
              <a:rPr lang="en-US" sz="1600" b="0" dirty="0"/>
              <a:t>Score Data and View Fairness Metrics </a:t>
            </a:r>
          </a:p>
          <a:p>
            <a:pPr lvl="0"/>
            <a:r>
              <a:rPr lang="en-US" sz="1600" b="0" dirty="0"/>
              <a:t>Explain a Transaction. </a:t>
            </a:r>
          </a:p>
          <a:p>
            <a:pPr marL="0" indent="0">
              <a:buFont typeface="Wingdings" pitchFamily="2" charset="2"/>
              <a:buNone/>
              <a:defRPr/>
            </a:pPr>
            <a:endParaRPr lang="en-US" sz="1800" b="0" dirty="0"/>
          </a:p>
          <a:p>
            <a:pPr marL="0" indent="0">
              <a:buFont typeface="Wingdings" pitchFamily="2" charset="2"/>
              <a:buNone/>
              <a:defRPr/>
            </a:pPr>
            <a:endParaRPr lang="en-US" sz="1800" b="0" dirty="0"/>
          </a:p>
          <a:p>
            <a:pPr marL="0" indent="0">
              <a:buFont typeface="Wingdings" pitchFamily="2" charset="2"/>
              <a:buNone/>
              <a:defRPr/>
            </a:pPr>
            <a:r>
              <a:rPr lang="en-US" sz="1800" b="0" dirty="0"/>
              <a:t> </a:t>
            </a:r>
            <a:endParaRPr lang="en-US" sz="1600" b="0" dirty="0"/>
          </a:p>
          <a:p>
            <a:pPr marL="0" indent="0">
              <a:buFont typeface="Wingdings" pitchFamily="2" charset="2"/>
              <a:buNone/>
              <a:defRPr/>
            </a:pP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Group 32">
            <a:extLst>
              <a:ext uri="{FF2B5EF4-FFF2-40B4-BE49-F238E27FC236}">
                <a16:creationId xmlns:a16="http://schemas.microsoft.com/office/drawing/2014/main" id="{ACCEF052-5FA8-4526-A7D6-A6648C8857D9}"/>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sp>
        <p:nvSpPr>
          <p:cNvPr id="86019" name="Title 1">
            <a:extLst>
              <a:ext uri="{FF2B5EF4-FFF2-40B4-BE49-F238E27FC236}">
                <a16:creationId xmlns:a16="http://schemas.microsoft.com/office/drawing/2014/main" id="{AD7BC774-1BE8-49A4-9DE0-36F552F6F794}"/>
              </a:ext>
            </a:extLst>
          </p:cNvPr>
          <p:cNvSpPr>
            <a:spLocks noGrp="1" noChangeArrowheads="1"/>
          </p:cNvSpPr>
          <p:nvPr>
            <p:ph type="title"/>
          </p:nvPr>
        </p:nvSpPr>
        <p:spPr>
          <a:xfrm>
            <a:off x="0" y="593725"/>
            <a:ext cx="9144000" cy="415925"/>
          </a:xfrm>
        </p:spPr>
        <p:txBody>
          <a:bodyPr/>
          <a:lstStyle/>
          <a:p>
            <a:r>
              <a:rPr lang="en-US" altLang="en-US"/>
              <a:t>Watson Studio supports the Data Science Lifecycle</a:t>
            </a:r>
            <a:br>
              <a:rPr lang="en-US" altLang="en-US" sz="2400"/>
            </a:br>
            <a:endParaRPr lang="en-US" altLang="en-US" sz="2400"/>
          </a:p>
        </p:txBody>
      </p:sp>
      <p:graphicFrame>
        <p:nvGraphicFramePr>
          <p:cNvPr id="3" name="Diagram 2">
            <a:extLst>
              <a:ext uri="{FF2B5EF4-FFF2-40B4-BE49-F238E27FC236}">
                <a16:creationId xmlns:a16="http://schemas.microsoft.com/office/drawing/2014/main" id="{5E4D67A2-3ABE-4AFF-A436-2EFDA36DF576}"/>
              </a:ext>
            </a:extLst>
          </p:cNvPr>
          <p:cNvGraphicFramePr/>
          <p:nvPr/>
        </p:nvGraphicFramePr>
        <p:xfrm>
          <a:off x="2841175" y="1699533"/>
          <a:ext cx="5823856" cy="4274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6021" name="Group 25">
            <a:extLst>
              <a:ext uri="{FF2B5EF4-FFF2-40B4-BE49-F238E27FC236}">
                <a16:creationId xmlns:a16="http://schemas.microsoft.com/office/drawing/2014/main" id="{E8DA8E47-8C92-4DEA-8588-554113DD6AE9}"/>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Research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86024" name="Rectangle 3">
            <a:extLst>
              <a:ext uri="{FF2B5EF4-FFF2-40B4-BE49-F238E27FC236}">
                <a16:creationId xmlns:a16="http://schemas.microsoft.com/office/drawing/2014/main" id="{A36310DF-797B-43BC-BD2E-BE538C3C5E28}"/>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a:cs typeface="Helvetica Neue"/>
              </a:rPr>
              <a:t>Build, train, deploy, and monitor at scale ML/DL workflows to infuse AI into the enterprise to drive innovation.  </a:t>
            </a:r>
          </a:p>
        </p:txBody>
      </p:sp>
      <p:sp>
        <p:nvSpPr>
          <p:cNvPr id="2" name="TextBox 1">
            <a:extLst>
              <a:ext uri="{FF2B5EF4-FFF2-40B4-BE49-F238E27FC236}">
                <a16:creationId xmlns:a16="http://schemas.microsoft.com/office/drawing/2014/main" id="{1448093C-2E3C-4F7B-A05B-A3BEF1781FA8}"/>
              </a:ext>
            </a:extLst>
          </p:cNvPr>
          <p:cNvSpPr txBox="1">
            <a:spLocks noChangeArrowheads="1"/>
          </p:cNvSpPr>
          <p:nvPr/>
        </p:nvSpPr>
        <p:spPr bwMode="auto">
          <a:xfrm>
            <a:off x="508000" y="2438400"/>
            <a:ext cx="771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Lab-1</a:t>
            </a:r>
          </a:p>
        </p:txBody>
      </p:sp>
      <p:sp>
        <p:nvSpPr>
          <p:cNvPr id="14" name="TextBox 13">
            <a:extLst>
              <a:ext uri="{FF2B5EF4-FFF2-40B4-BE49-F238E27FC236}">
                <a16:creationId xmlns:a16="http://schemas.microsoft.com/office/drawing/2014/main" id="{5E939877-30A5-4D8E-8199-6CF69C92C6EA}"/>
              </a:ext>
            </a:extLst>
          </p:cNvPr>
          <p:cNvSpPr txBox="1">
            <a:spLocks noChangeArrowheads="1"/>
          </p:cNvSpPr>
          <p:nvPr/>
        </p:nvSpPr>
        <p:spPr bwMode="auto">
          <a:xfrm>
            <a:off x="2012950" y="2447925"/>
            <a:ext cx="771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Lab-1</a:t>
            </a:r>
          </a:p>
        </p:txBody>
      </p:sp>
      <p:sp>
        <p:nvSpPr>
          <p:cNvPr id="16" name="TextBox 15">
            <a:extLst>
              <a:ext uri="{FF2B5EF4-FFF2-40B4-BE49-F238E27FC236}">
                <a16:creationId xmlns:a16="http://schemas.microsoft.com/office/drawing/2014/main" id="{6F123606-6B37-418E-88B3-7B769B52E8FD}"/>
              </a:ext>
            </a:extLst>
          </p:cNvPr>
          <p:cNvSpPr txBox="1">
            <a:spLocks noChangeArrowheads="1"/>
          </p:cNvSpPr>
          <p:nvPr/>
        </p:nvSpPr>
        <p:spPr bwMode="auto">
          <a:xfrm>
            <a:off x="5367338" y="1371600"/>
            <a:ext cx="771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Lab-2</a:t>
            </a:r>
          </a:p>
        </p:txBody>
      </p:sp>
      <p:sp>
        <p:nvSpPr>
          <p:cNvPr id="17" name="TextBox 16">
            <a:extLst>
              <a:ext uri="{FF2B5EF4-FFF2-40B4-BE49-F238E27FC236}">
                <a16:creationId xmlns:a16="http://schemas.microsoft.com/office/drawing/2014/main" id="{1D3452A9-7A81-4F4D-AF62-8304CFA9D85D}"/>
              </a:ext>
            </a:extLst>
          </p:cNvPr>
          <p:cNvSpPr txBox="1">
            <a:spLocks noChangeArrowheads="1"/>
          </p:cNvSpPr>
          <p:nvPr/>
        </p:nvSpPr>
        <p:spPr bwMode="auto">
          <a:xfrm>
            <a:off x="6942138" y="2268538"/>
            <a:ext cx="7715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Lab-3</a:t>
            </a:r>
          </a:p>
        </p:txBody>
      </p:sp>
      <p:sp>
        <p:nvSpPr>
          <p:cNvPr id="18" name="TextBox 17">
            <a:extLst>
              <a:ext uri="{FF2B5EF4-FFF2-40B4-BE49-F238E27FC236}">
                <a16:creationId xmlns:a16="http://schemas.microsoft.com/office/drawing/2014/main" id="{00F13B27-C60B-4EA9-98D2-BAEE2645B32E}"/>
              </a:ext>
            </a:extLst>
          </p:cNvPr>
          <p:cNvSpPr txBox="1">
            <a:spLocks noChangeArrowheads="1"/>
          </p:cNvSpPr>
          <p:nvPr/>
        </p:nvSpPr>
        <p:spPr bwMode="auto">
          <a:xfrm>
            <a:off x="7950200" y="2638425"/>
            <a:ext cx="7715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Lab-4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Lab-5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Lab-6</a:t>
            </a:r>
          </a:p>
        </p:txBody>
      </p:sp>
      <p:sp>
        <p:nvSpPr>
          <p:cNvPr id="19" name="TextBox 18">
            <a:extLst>
              <a:ext uri="{FF2B5EF4-FFF2-40B4-BE49-F238E27FC236}">
                <a16:creationId xmlns:a16="http://schemas.microsoft.com/office/drawing/2014/main" id="{66B67A2F-2114-4603-9D95-C420CA10A673}"/>
              </a:ext>
            </a:extLst>
          </p:cNvPr>
          <p:cNvSpPr txBox="1">
            <a:spLocks noChangeArrowheads="1"/>
          </p:cNvSpPr>
          <p:nvPr/>
        </p:nvSpPr>
        <p:spPr bwMode="auto">
          <a:xfrm>
            <a:off x="8102600" y="4164013"/>
            <a:ext cx="7715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Lab-4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Lab-5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Lab-6</a:t>
            </a:r>
          </a:p>
        </p:txBody>
      </p:sp>
      <p:sp>
        <p:nvSpPr>
          <p:cNvPr id="20" name="TextBox 19">
            <a:extLst>
              <a:ext uri="{FF2B5EF4-FFF2-40B4-BE49-F238E27FC236}">
                <a16:creationId xmlns:a16="http://schemas.microsoft.com/office/drawing/2014/main" id="{9C53397F-6DB0-4C52-B5B8-83D9D1206028}"/>
              </a:ext>
            </a:extLst>
          </p:cNvPr>
          <p:cNvSpPr txBox="1">
            <a:spLocks noChangeArrowheads="1"/>
          </p:cNvSpPr>
          <p:nvPr/>
        </p:nvSpPr>
        <p:spPr bwMode="auto">
          <a:xfrm>
            <a:off x="5164138" y="6002338"/>
            <a:ext cx="14303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Lab-4, Lab-5, Lab-6</a:t>
            </a:r>
          </a:p>
        </p:txBody>
      </p:sp>
      <p:sp>
        <p:nvSpPr>
          <p:cNvPr id="21" name="TextBox 20">
            <a:extLst>
              <a:ext uri="{FF2B5EF4-FFF2-40B4-BE49-F238E27FC236}">
                <a16:creationId xmlns:a16="http://schemas.microsoft.com/office/drawing/2014/main" id="{96A2A77F-E4FD-45A0-9927-CA8DFE3E4483}"/>
              </a:ext>
            </a:extLst>
          </p:cNvPr>
          <p:cNvSpPr txBox="1">
            <a:spLocks noChangeArrowheads="1"/>
          </p:cNvSpPr>
          <p:nvPr/>
        </p:nvSpPr>
        <p:spPr bwMode="auto">
          <a:xfrm>
            <a:off x="3552825" y="2476500"/>
            <a:ext cx="7731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Lab-2</a:t>
            </a:r>
          </a:p>
        </p:txBody>
      </p:sp>
      <p:grpSp>
        <p:nvGrpSpPr>
          <p:cNvPr id="29" name="Group 25">
            <a:extLst>
              <a:ext uri="{FF2B5EF4-FFF2-40B4-BE49-F238E27FC236}">
                <a16:creationId xmlns:a16="http://schemas.microsoft.com/office/drawing/2014/main" id="{F20BB15F-E878-41B7-856E-FCD6DB6CA7B2}"/>
              </a:ext>
            </a:extLst>
          </p:cNvPr>
          <p:cNvGrpSpPr>
            <a:grpSpLocks/>
          </p:cNvGrpSpPr>
          <p:nvPr/>
        </p:nvGrpSpPr>
        <p:grpSpPr bwMode="auto">
          <a:xfrm>
            <a:off x="919163" y="4586288"/>
            <a:ext cx="1152525" cy="747712"/>
            <a:chOff x="473827" y="1116146"/>
            <a:chExt cx="1150268" cy="747674"/>
          </a:xfrm>
        </p:grpSpPr>
        <p:sp>
          <p:nvSpPr>
            <p:cNvPr id="31" name="Rectangle: Rounded Corners 30">
              <a:extLst>
                <a:ext uri="{FF2B5EF4-FFF2-40B4-BE49-F238E27FC236}">
                  <a16:creationId xmlns:a16="http://schemas.microsoft.com/office/drawing/2014/main" id="{4088B767-A401-4838-9C6E-09663C2D7B6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ectangle: Rounded Corners 4">
              <a:extLst>
                <a:ext uri="{FF2B5EF4-FFF2-40B4-BE49-F238E27FC236}">
                  <a16:creationId xmlns:a16="http://schemas.microsoft.com/office/drawing/2014/main" id="{4EE58B3F-9063-41D8-A60C-04C9CA4501A3}"/>
                </a:ext>
              </a:extLst>
            </p:cNvPr>
            <p:cNvSpPr txBox="1"/>
            <p:nvPr/>
          </p:nvSpPr>
          <p:spPr>
            <a:xfrm>
              <a:off x="510267" y="1152656"/>
              <a:ext cx="10773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Application</a:t>
              </a:r>
            </a:p>
          </p:txBody>
        </p:sp>
      </p:grpSp>
      <p:sp>
        <p:nvSpPr>
          <p:cNvPr id="34" name="TextBox 33">
            <a:extLst>
              <a:ext uri="{FF2B5EF4-FFF2-40B4-BE49-F238E27FC236}">
                <a16:creationId xmlns:a16="http://schemas.microsoft.com/office/drawing/2014/main" id="{F57A0994-D027-4BE2-BDEB-52952B2483A0}"/>
              </a:ext>
            </a:extLst>
          </p:cNvPr>
          <p:cNvSpPr txBox="1">
            <a:spLocks noChangeArrowheads="1"/>
          </p:cNvSpPr>
          <p:nvPr/>
        </p:nvSpPr>
        <p:spPr bwMode="auto">
          <a:xfrm>
            <a:off x="1173163" y="5429250"/>
            <a:ext cx="7715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Lab-6</a:t>
            </a:r>
          </a:p>
        </p:txBody>
      </p:sp>
      <p:sp>
        <p:nvSpPr>
          <p:cNvPr id="25" name="TextBox 24">
            <a:extLst>
              <a:ext uri="{FF2B5EF4-FFF2-40B4-BE49-F238E27FC236}">
                <a16:creationId xmlns:a16="http://schemas.microsoft.com/office/drawing/2014/main" id="{5D6A7800-4DE0-4D38-B3D6-D2547659FB0A}"/>
              </a:ext>
            </a:extLst>
          </p:cNvPr>
          <p:cNvSpPr txBox="1">
            <a:spLocks noChangeArrowheads="1"/>
          </p:cNvSpPr>
          <p:nvPr/>
        </p:nvSpPr>
        <p:spPr bwMode="auto">
          <a:xfrm>
            <a:off x="3800475" y="5109482"/>
            <a:ext cx="7715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Lab-7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6" grpId="0"/>
      <p:bldP spid="17" grpId="0"/>
      <p:bldP spid="18" grpId="0"/>
      <p:bldP spid="19" grpId="0"/>
      <p:bldP spid="20" grpId="0"/>
      <p:bldP spid="21" grpId="0"/>
      <p:bldP spid="3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55529EB9-192E-4AB6-9B0C-C44105E66B62}"/>
              </a:ext>
            </a:extLst>
          </p:cNvPr>
          <p:cNvSpPr>
            <a:spLocks noGrp="1" noChangeArrowheads="1"/>
          </p:cNvSpPr>
          <p:nvPr>
            <p:ph type="title"/>
          </p:nvPr>
        </p:nvSpPr>
        <p:spPr/>
        <p:txBody>
          <a:bodyPr/>
          <a:lstStyle/>
          <a:p>
            <a:r>
              <a:rPr lang="en-US" altLang="en-US" sz="2600"/>
              <a:t>IBM takes an Enterprise Approach to Data Science</a:t>
            </a:r>
          </a:p>
        </p:txBody>
      </p:sp>
      <p:sp>
        <p:nvSpPr>
          <p:cNvPr id="3" name="Content Placeholder 2">
            <a:extLst>
              <a:ext uri="{FF2B5EF4-FFF2-40B4-BE49-F238E27FC236}">
                <a16:creationId xmlns:a16="http://schemas.microsoft.com/office/drawing/2014/main" id="{A4BED985-EFEA-49B4-9971-BF62964D9175}"/>
              </a:ext>
            </a:extLst>
          </p:cNvPr>
          <p:cNvSpPr>
            <a:spLocks noGrp="1"/>
          </p:cNvSpPr>
          <p:nvPr>
            <p:ph idx="1"/>
          </p:nvPr>
        </p:nvSpPr>
        <p:spPr>
          <a:xfrm>
            <a:off x="500063" y="1270000"/>
            <a:ext cx="8542337" cy="5099050"/>
          </a:xfrm>
        </p:spPr>
        <p:txBody>
          <a:bodyPr/>
          <a:lstStyle/>
          <a:p>
            <a:pPr>
              <a:defRPr/>
            </a:pPr>
            <a:r>
              <a:rPr lang="en-US" sz="2400" b="0" dirty="0">
                <a:ea typeface="+mn-ea"/>
              </a:rPr>
              <a:t> </a:t>
            </a:r>
            <a:r>
              <a:rPr lang="en-US" b="0" dirty="0">
                <a:ea typeface="+mn-ea"/>
              </a:rPr>
              <a:t>Freedom of Choice</a:t>
            </a:r>
          </a:p>
          <a:p>
            <a:pPr lvl="1">
              <a:defRPr/>
            </a:pPr>
            <a:r>
              <a:rPr lang="en-US" dirty="0">
                <a:ea typeface="+mn-ea"/>
              </a:rPr>
              <a:t>Choose programming languages, open source libraries, IBM value-add capabilities</a:t>
            </a:r>
          </a:p>
          <a:p>
            <a:pPr lvl="1">
              <a:defRPr/>
            </a:pPr>
            <a:r>
              <a:rPr lang="en-US" dirty="0">
                <a:ea typeface="+mn-ea"/>
              </a:rPr>
              <a:t>Code/Click</a:t>
            </a:r>
          </a:p>
          <a:p>
            <a:pPr lvl="1">
              <a:defRPr/>
            </a:pPr>
            <a:r>
              <a:rPr lang="en-US" dirty="0">
                <a:ea typeface="+mn-ea"/>
              </a:rPr>
              <a:t>Machine Learning/Deep Learning/Decision Optimization. </a:t>
            </a:r>
          </a:p>
          <a:p>
            <a:pPr lvl="1">
              <a:defRPr/>
            </a:pPr>
            <a:r>
              <a:rPr lang="en-US" dirty="0"/>
              <a:t>All Data </a:t>
            </a:r>
            <a:endParaRPr lang="en-US" dirty="0">
              <a:ea typeface="+mn-ea"/>
            </a:endParaRPr>
          </a:p>
          <a:p>
            <a:pPr marL="290513" lvl="1" indent="0">
              <a:buFont typeface="Symbol" panose="05050102010706020507" pitchFamily="18" charset="2"/>
              <a:buNone/>
              <a:defRPr/>
            </a:pPr>
            <a:endParaRPr lang="en-US" sz="500" dirty="0">
              <a:ea typeface="+mn-ea"/>
            </a:endParaRPr>
          </a:p>
          <a:p>
            <a:pPr>
              <a:defRPr/>
            </a:pPr>
            <a:r>
              <a:rPr lang="en-US" sz="2400" b="0" dirty="0">
                <a:ea typeface="+mn-ea"/>
              </a:rPr>
              <a:t> </a:t>
            </a:r>
            <a:r>
              <a:rPr lang="en-US" b="0" dirty="0">
                <a:ea typeface="+mn-ea"/>
              </a:rPr>
              <a:t>Operationalize Machine Learning </a:t>
            </a:r>
          </a:p>
          <a:p>
            <a:pPr lvl="1">
              <a:defRPr/>
            </a:pPr>
            <a:r>
              <a:rPr lang="en-US" dirty="0">
                <a:ea typeface="+mn-ea"/>
              </a:rPr>
              <a:t>Manage complete ML lifecycle – Build, Deploy, Manage, Scale, Monitor, Re-train</a:t>
            </a:r>
          </a:p>
          <a:p>
            <a:pPr marL="290513" lvl="1" indent="0">
              <a:buFont typeface="Symbol" panose="05050102010706020507" pitchFamily="18" charset="2"/>
              <a:buNone/>
              <a:defRPr/>
            </a:pPr>
            <a:endParaRPr lang="en-US" sz="500" dirty="0">
              <a:ea typeface="+mn-ea"/>
            </a:endParaRPr>
          </a:p>
          <a:p>
            <a:pPr>
              <a:defRPr/>
            </a:pPr>
            <a:r>
              <a:rPr lang="en-US" b="0" dirty="0">
                <a:ea typeface="+mn-ea"/>
              </a:rPr>
              <a:t>Hybrid ML</a:t>
            </a:r>
          </a:p>
          <a:p>
            <a:pPr lvl="1">
              <a:defRPr/>
            </a:pPr>
            <a:r>
              <a:rPr lang="en-US" dirty="0">
                <a:ea typeface="+mn-ea"/>
              </a:rPr>
              <a:t>Build where you want, deploy where you want</a:t>
            </a:r>
          </a:p>
          <a:p>
            <a:pPr marL="290513" lvl="1" indent="0">
              <a:buFont typeface="Symbol" panose="05050102010706020507" pitchFamily="18" charset="2"/>
              <a:buNone/>
              <a:defRPr/>
            </a:pPr>
            <a:endParaRPr lang="en-US" sz="500" dirty="0">
              <a:ea typeface="+mn-ea"/>
            </a:endParaRPr>
          </a:p>
          <a:p>
            <a:pPr>
              <a:defRPr/>
            </a:pPr>
            <a:r>
              <a:rPr lang="en-US" b="0" dirty="0">
                <a:ea typeface="+mn-ea"/>
              </a:rPr>
              <a:t>Governance</a:t>
            </a:r>
          </a:p>
          <a:p>
            <a:pPr lvl="1">
              <a:defRPr/>
            </a:pPr>
            <a:r>
              <a:rPr lang="en-US" dirty="0">
                <a:ea typeface="+mn-ea"/>
              </a:rPr>
              <a:t>Ensure that right people get access to the right data</a:t>
            </a:r>
          </a:p>
          <a:p>
            <a:pPr marL="290513" lvl="1" indent="0">
              <a:buFont typeface="Symbol" panose="05050102010706020507" pitchFamily="18" charset="2"/>
              <a:buNone/>
              <a:defRPr/>
            </a:pPr>
            <a:endParaRPr lang="en-US" dirty="0">
              <a:ea typeface="+mn-ea"/>
            </a:endParaRPr>
          </a:p>
          <a:p>
            <a:pPr lvl="1">
              <a:defRPr/>
            </a:pPr>
            <a:endParaRPr lang="en-US" sz="2200" dirty="0">
              <a:ea typeface="+mn-ea"/>
            </a:endParaRPr>
          </a:p>
          <a:p>
            <a:pPr marL="0" indent="0">
              <a:buFont typeface="Wingdings" panose="05000000000000000000" pitchFamily="2" charset="2"/>
              <a:buNone/>
              <a:defRPr/>
            </a:pPr>
            <a:endParaRPr lang="en-US" dirty="0">
              <a:ea typeface="+mn-ea"/>
            </a:endParaRPr>
          </a:p>
        </p:txBody>
      </p:sp>
    </p:spTree>
  </p:cSld>
  <p:clrMapOvr>
    <a:masterClrMapping/>
  </p:clrMapOvr>
</p:sld>
</file>

<file path=ppt/theme/theme1.xml><?xml version="1.0" encoding="utf-8"?>
<a:theme xmlns:a="http://schemas.openxmlformats.org/drawingml/2006/main" name="2_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3" id="{12C11A47-8DDC-BD4D-AE51-40F1E63104CC}" vid="{5C5CB90A-7245-514F-8E1A-BEB447327A9E}"/>
    </a:ext>
  </a:extLst>
</a:theme>
</file>

<file path=ppt/theme/theme2.xml><?xml version="1.0" encoding="utf-8"?>
<a:theme xmlns:a="http://schemas.openxmlformats.org/drawingml/2006/main" name="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5D646D-48F6-4F44-A43A-320A5FF82528}"/>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ark Background">
  <a:themeElements>
    <a:clrScheme name="2018">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3" id="{12C11A47-8DDC-BD4D-AE51-40F1E63104CC}" vid="{5C5CB90A-7245-514F-8E1A-BEB447327A9E}"/>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58015</TotalTime>
  <Words>6424</Words>
  <Application>Microsoft Office PowerPoint</Application>
  <PresentationFormat>On-screen Show (4:3)</PresentationFormat>
  <Paragraphs>1201</Paragraphs>
  <Slides>81</Slides>
  <Notes>71</Notes>
  <HiddenSlides>1</HiddenSlides>
  <MMClips>0</MMClips>
  <ScaleCrop>false</ScaleCrop>
  <HeadingPairs>
    <vt:vector size="6" baseType="variant">
      <vt:variant>
        <vt:lpstr>Fonts Used</vt:lpstr>
      </vt:variant>
      <vt:variant>
        <vt:i4>23</vt:i4>
      </vt:variant>
      <vt:variant>
        <vt:lpstr>Theme</vt:lpstr>
      </vt:variant>
      <vt:variant>
        <vt:i4>6</vt:i4>
      </vt:variant>
      <vt:variant>
        <vt:lpstr>Slide Titles</vt:lpstr>
      </vt:variant>
      <vt:variant>
        <vt:i4>81</vt:i4>
      </vt:variant>
    </vt:vector>
  </HeadingPairs>
  <TitlesOfParts>
    <vt:vector size="110" baseType="lpstr">
      <vt:lpstr>.AppleSystemUIFont</vt:lpstr>
      <vt:lpstr>Arial</vt:lpstr>
      <vt:lpstr>Arial Regular</vt:lpstr>
      <vt:lpstr>Calibri</vt:lpstr>
      <vt:lpstr>Calibri Light</vt:lpstr>
      <vt:lpstr>Comic Sans MS</vt:lpstr>
      <vt:lpstr>Courier New</vt:lpstr>
      <vt:lpstr>Franklin Gothic Medium</vt:lpstr>
      <vt:lpstr>Helvetica</vt:lpstr>
      <vt:lpstr>Helvetica Light</vt:lpstr>
      <vt:lpstr>Helvetica Neue</vt:lpstr>
      <vt:lpstr>Helvetica Neue Light</vt:lpstr>
      <vt:lpstr>Helvetica Neue Medium</vt:lpstr>
      <vt:lpstr>Helvetica Neue Thin</vt:lpstr>
      <vt:lpstr>Helvetica Neue UltraLight</vt:lpstr>
      <vt:lpstr>HelvNeue for IBM Light</vt:lpstr>
      <vt:lpstr>HelvNeue Light for IBM</vt:lpstr>
      <vt:lpstr>IBM Plex Sans</vt:lpstr>
      <vt:lpstr>IBM Plex Sans Light</vt:lpstr>
      <vt:lpstr>LucidaGrande</vt:lpstr>
      <vt:lpstr>Symbol</vt:lpstr>
      <vt:lpstr>Times New Roman</vt:lpstr>
      <vt:lpstr>Wingdings</vt:lpstr>
      <vt:lpstr>2_IBM Analytics_wht_template</vt:lpstr>
      <vt:lpstr>blk_background_2017</vt:lpstr>
      <vt:lpstr>3_Light Background</vt:lpstr>
      <vt:lpstr>2_Dark Background</vt:lpstr>
      <vt:lpstr>Office Theme</vt:lpstr>
      <vt:lpstr>3_IBM Analytics_wht_template</vt:lpstr>
      <vt:lpstr>PowerPoint Presentation</vt:lpstr>
      <vt:lpstr>    </vt:lpstr>
      <vt:lpstr>Agenda</vt:lpstr>
      <vt:lpstr>PowerPoint Presentation</vt:lpstr>
      <vt:lpstr>Outline</vt:lpstr>
      <vt:lpstr>What is Data Science?</vt:lpstr>
      <vt:lpstr>PowerPoint Presentation</vt:lpstr>
      <vt:lpstr>PowerPoint Presentation</vt:lpstr>
      <vt:lpstr>IBM takes an Enterprise Approach to Data Science</vt:lpstr>
      <vt:lpstr>Outline</vt:lpstr>
      <vt:lpstr>PowerPoint Presentation</vt:lpstr>
      <vt:lpstr>Watson Studio Deployment Options </vt:lpstr>
      <vt:lpstr>PowerPoint Presentation</vt:lpstr>
      <vt:lpstr>Watson Studio supports the Data Science Lifecycle </vt:lpstr>
      <vt:lpstr> Watson Studio Project Features</vt:lpstr>
      <vt:lpstr>Add to Project</vt:lpstr>
      <vt:lpstr>Watson Studio supports the Data Science Lifecycle</vt:lpstr>
      <vt:lpstr>       Watson Studio Gallery</vt:lpstr>
      <vt:lpstr>       Watson Studio Community</vt:lpstr>
      <vt:lpstr>       developer.ibm.com</vt:lpstr>
      <vt:lpstr>Watson Studio supports the Data Science Lifecycle</vt:lpstr>
      <vt:lpstr>Watson Knowledge Catalog Features</vt:lpstr>
      <vt:lpstr>Watson Knowledge Catalog Features</vt:lpstr>
      <vt:lpstr>Watson Studio supports the Data Science Lifecycle</vt:lpstr>
      <vt:lpstr>Watson Studio Connection Features</vt:lpstr>
      <vt:lpstr>Connection Options</vt:lpstr>
      <vt:lpstr>Notebook Screenshot</vt:lpstr>
      <vt:lpstr>Watson Studio supports the Data Science Lifecycle</vt:lpstr>
      <vt:lpstr>Watson Studio Data Refinery Features</vt:lpstr>
      <vt:lpstr>Watson Studio supports the Data Science Lifecycle </vt:lpstr>
      <vt:lpstr>      Watson Studio Model Building Features</vt:lpstr>
      <vt:lpstr>Jupyter Notebook</vt:lpstr>
      <vt:lpstr>SPSS Modeler </vt:lpstr>
      <vt:lpstr>PowerPoint Presentation</vt:lpstr>
      <vt:lpstr>Experiment Builder</vt:lpstr>
      <vt:lpstr>AutoAI</vt:lpstr>
      <vt:lpstr>AutoAI</vt:lpstr>
      <vt:lpstr>Watson Studio supports the Data Science Lifecycle </vt:lpstr>
      <vt:lpstr>Watson Studio Save and Deploy Models</vt:lpstr>
      <vt:lpstr>PowerPoint Presentation</vt:lpstr>
      <vt:lpstr>Watson Studio Save and Deploy Features</vt:lpstr>
      <vt:lpstr>Watson Studio supports the Data Science Lifecycle </vt:lpstr>
      <vt:lpstr>PowerPoint Presentation</vt:lpstr>
      <vt:lpstr>Watson OpenScale </vt:lpstr>
      <vt:lpstr>PowerPoint Presentation</vt:lpstr>
      <vt:lpstr>PowerPoint Presentation</vt:lpstr>
      <vt:lpstr>Outline</vt:lpstr>
      <vt:lpstr>PowerPoint Presentation</vt:lpstr>
      <vt:lpstr>Lab Use Case: Female Human Trafficking</vt:lpstr>
      <vt:lpstr>Lab Data </vt:lpstr>
      <vt:lpstr>    Lab Tips</vt:lpstr>
      <vt:lpstr>Github Repository </vt:lpstr>
      <vt:lpstr>Github Repository Readme</vt:lpstr>
      <vt:lpstr>Github Repository  </vt:lpstr>
      <vt:lpstr>Browser Tabs</vt:lpstr>
      <vt:lpstr>Lab-1: Set up Environment</vt:lpstr>
      <vt:lpstr>Lab-2: Introduction to Watson Knowledge Catalog</vt:lpstr>
      <vt:lpstr>PowerPoint Presentation</vt:lpstr>
      <vt:lpstr>Lab-3: Introduction to the Data Refinery</vt:lpstr>
      <vt:lpstr>Lab-4: SPSS Modeler</vt:lpstr>
      <vt:lpstr>PowerPoint Presentation</vt:lpstr>
      <vt:lpstr>Categories of Machine Learning</vt:lpstr>
      <vt:lpstr>Supervised vs. Unsupervised Learning</vt:lpstr>
      <vt:lpstr>Supervised vs. Unsupervised Learning</vt:lpstr>
      <vt:lpstr>Preprocessing: Matrix for Machine Learning</vt:lpstr>
      <vt:lpstr>Training, testing, &amp; validation sets</vt:lpstr>
      <vt:lpstr>K-Fold Cross Validation</vt:lpstr>
      <vt:lpstr>Spark and Spark ML</vt:lpstr>
      <vt:lpstr>Lab-5: Flow</vt:lpstr>
      <vt:lpstr>Lab-5: Flow (continued)</vt:lpstr>
      <vt:lpstr>Lab-5: Machine Learning using SparkML</vt:lpstr>
      <vt:lpstr>Lab-6: AutoAI + DevOps</vt:lpstr>
      <vt:lpstr>PowerPoint Presentation</vt:lpstr>
      <vt:lpstr>Trusted AI</vt:lpstr>
      <vt:lpstr>Watson OpenScale </vt:lpstr>
      <vt:lpstr>Operations dashboard</vt:lpstr>
      <vt:lpstr>Model Fairness</vt:lpstr>
      <vt:lpstr>Bias Mitigation</vt:lpstr>
      <vt:lpstr>Explainability</vt:lpstr>
      <vt:lpstr>Lab 7: Watson OpenScale</vt:lpstr>
      <vt:lpstr>Watson Studio supports the Data Science Lifecycle </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Dirk</dc:creator>
  <cp:lastModifiedBy>Bernard Beekman</cp:lastModifiedBy>
  <cp:revision>872</cp:revision>
  <cp:lastPrinted>2017-12-07T05:32:00Z</cp:lastPrinted>
  <dcterms:created xsi:type="dcterms:W3CDTF">2015-01-22T19:18:00Z</dcterms:created>
  <dcterms:modified xsi:type="dcterms:W3CDTF">2020-04-30T20:59:00Z</dcterms:modified>
</cp:coreProperties>
</file>